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59" r:id="rId7"/>
    <p:sldId id="270" r:id="rId8"/>
    <p:sldId id="264" r:id="rId9"/>
    <p:sldId id="269" r:id="rId10"/>
    <p:sldId id="265" r:id="rId11"/>
    <p:sldId id="275" r:id="rId12"/>
    <p:sldId id="276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7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7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0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7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6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2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1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2686-A820-4C5E-82D6-EC07ABB7E97A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5E68-D7C5-4BD9-AF7A-D7A19B3B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6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Праздник Святой Пасхи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1308538"/>
            <a:ext cx="6952593" cy="5549462"/>
          </a:xfrm>
        </p:spPr>
      </p:pic>
    </p:spTree>
    <p:extLst>
      <p:ext uri="{BB962C8B-B14F-4D97-AF65-F5344CB8AC3E}">
        <p14:creationId xmlns:p14="http://schemas.microsoft.com/office/powerpoint/2010/main" val="402803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55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Пасхальное яйцо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r="7231"/>
          <a:stretch>
            <a:fillRect/>
          </a:stretch>
        </p:blipFill>
        <p:spPr>
          <a:xfrm>
            <a:off x="5151438" y="457200"/>
            <a:ext cx="6172200" cy="5411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92771"/>
            <a:ext cx="3932237" cy="501343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Преданию, когда Мария Магдалина поднесла в подарок императору Тиберию яйцо как символ Воскресения Христа, император, усомнившись, сказал, что как яйцо из белого не становится красным, так и мёртвые не воскресают. Яйцо в тот же миг стало красным. Хотя яйца красят в разные цвета, традиционным является красный, как цвет жизни и победы.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38" y="457200"/>
            <a:ext cx="6172200" cy="54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7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169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418897"/>
            <a:ext cx="3932237" cy="445009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Кулич – хлебный символ Пасхи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незаменимый атрибут светлого христианского праздника.  Выпечка кулича и его освящение в церкви – один из самых древних христианских обычаев, сохранившийся и до наших дней.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files.myopera.com/FaberFox/albums/5981872/IMG_96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77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6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88774"/>
            <a:ext cx="10515600" cy="366137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4438925"/>
            <a:ext cx="10515600" cy="2245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традиционный пасхальный кулич напоминает церковь с куполом. Недаром на корке принято изображать крест. Это особенная выпечка – временами сложно объяснить, почему дрожжевой хлеб, приготовленный на Пасху, может долго храниться, при этом не сохнет и не покрывается плесенью.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44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4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5931"/>
          </a:xfrm>
          <a:solidFill>
            <a:srgbClr val="CCFF99"/>
          </a:solidFill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3559"/>
          <a:stretch>
            <a:fillRect/>
          </a:stretch>
        </p:blipFill>
        <p:spPr>
          <a:xfrm>
            <a:off x="5183188" y="457201"/>
            <a:ext cx="6704012" cy="54038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403131"/>
            <a:ext cx="3932237" cy="4465858"/>
          </a:xfrm>
          <a:solidFill>
            <a:srgbClr val="CCFF99"/>
          </a:solidFill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- это праздник обновления и возрождения жизни. </a:t>
            </a:r>
            <a:b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7729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Что такое Пасха?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ревнейший христианский праздник, главный праздник богослужебного года. Установлен в честь воскресения Иисуса Христа.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5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252412"/>
            <a:ext cx="95154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9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Пасхи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повествуют о том, что в пятницу на Страстной неделе Иисус Христос был распят на кресте и погребен в пещере, расположенной недалеко от места казни. В ночь с субботы на воскресенье Мария Магдалина, поверившая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Христа,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две женщины, пришедшие ко гробу, чтобы омыть и умастить благовониями тело Христа, обнаружили, что гроб пуст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Воскресение Иисуса Христа считается всеми христианами величайшим событием, дарующим спасение миру и человечеству.</a:t>
            </a:r>
          </a:p>
        </p:txBody>
      </p:sp>
    </p:spTree>
    <p:extLst>
      <p:ext uri="{BB962C8B-B14F-4D97-AF65-F5344CB8AC3E}">
        <p14:creationId xmlns:p14="http://schemas.microsoft.com/office/powerpoint/2010/main" val="94744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"/>
            <a:ext cx="9787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празднуют Пасху?</a:t>
            </a:r>
            <a:endParaRPr lang="ru-RU" sz="6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начинается в первый воскресный день после полнолуния, наступившего после дня весеннего равноденствия. Если полнолуние падает на субботу или воскресенье, то Пасха празднуется в следующее воскресенье.</a:t>
            </a:r>
          </a:p>
        </p:txBody>
      </p:sp>
    </p:spTree>
    <p:extLst>
      <p:ext uri="{BB962C8B-B14F-4D97-AF65-F5344CB8AC3E}">
        <p14:creationId xmlns:p14="http://schemas.microsoft.com/office/powerpoint/2010/main" val="71791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013" y="34492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013" y="3279228"/>
            <a:ext cx="10704787" cy="3578772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Пасхой считалось необходимым навести порядок в доме и на улице: вымыть полы, потолки, стены, лавки, побелить печи, обновить киот, отремонтировать ограды, привести в порядок колодцы, убрать мусор, оставшийся после зимы. Кроме того, полагалось изготовить новую одежду для всех членов семьи и вымыться в бане. В Пасху человек должен был отбросить все дурные, нечистые мысли, забыть зло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4" y="0"/>
            <a:ext cx="10704786" cy="32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157655"/>
            <a:ext cx="4335516" cy="82977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Наступление праздника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3996"/>
          <a:stretch>
            <a:fillRect/>
          </a:stretch>
        </p:blipFill>
        <p:spPr>
          <a:xfrm>
            <a:off x="4966138" y="283779"/>
            <a:ext cx="7225862" cy="63219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622" y="987425"/>
            <a:ext cx="4335516" cy="56183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Нарядное убранство храма, множество зажженных восковых свечей, светлые облачения священников, запах ладана, радостные перезвоны колоколов, праздничные песнопения, торжественный крестный ход, возгласы «Христос воскресе!» – все это вызывает у верующих людей радость, ощущение причастности к чуду. После окончания службы прихожане поздравляют друг друга со светлым праздником, трижды целуются и произносят слова, которые говорили друг другу апостолы, узнав о Воскресении Иисуса Христа: «Христос воскресе!» – «Воистину воскресе!», обмениваются яйцами, окрашенными в красный цвет.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327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852287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441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Праздник Святой Пасхи</vt:lpstr>
      <vt:lpstr>Что такое Пасха?</vt:lpstr>
      <vt:lpstr>Презентация PowerPoint</vt:lpstr>
      <vt:lpstr>История Пасхи</vt:lpstr>
      <vt:lpstr>Презентация PowerPoint</vt:lpstr>
      <vt:lpstr>Когда празднуют Пасху?</vt:lpstr>
      <vt:lpstr>Презентация PowerPoint</vt:lpstr>
      <vt:lpstr>Наступление праздника</vt:lpstr>
      <vt:lpstr>Презентация PowerPoint</vt:lpstr>
      <vt:lpstr>Пасхальное яйцо</vt:lpstr>
      <vt:lpstr>Кулич</vt:lpstr>
      <vt:lpstr>Презентация PowerPoint</vt:lpstr>
      <vt:lpstr>Пасха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Святой Пасхи</dc:title>
  <dc:creator>cab403</dc:creator>
  <cp:lastModifiedBy>cab403</cp:lastModifiedBy>
  <cp:revision>14</cp:revision>
  <dcterms:created xsi:type="dcterms:W3CDTF">2014-04-17T11:09:22Z</dcterms:created>
  <dcterms:modified xsi:type="dcterms:W3CDTF">2014-04-21T04:58:21Z</dcterms:modified>
</cp:coreProperties>
</file>