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92" r:id="rId3"/>
    <p:sldId id="293" r:id="rId4"/>
    <p:sldId id="294" r:id="rId5"/>
    <p:sldId id="307" r:id="rId6"/>
    <p:sldId id="291" r:id="rId7"/>
    <p:sldId id="296" r:id="rId8"/>
    <p:sldId id="309" r:id="rId9"/>
    <p:sldId id="299" r:id="rId10"/>
    <p:sldId id="310" r:id="rId11"/>
    <p:sldId id="305" r:id="rId12"/>
    <p:sldId id="31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92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F1377-710B-4146-9094-19D946B15388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73039-5E01-4A2A-9932-10D6D80F79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4514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557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557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67377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2175699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2384959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Заголовок, текст и клип мультимеди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ультимедиа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noProof="0" smtClean="0"/>
              <a:t>Вставка клипа мультимедиа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1380009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950510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507616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706536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8708545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409401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119790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688200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3499324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4153703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451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6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7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8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9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0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1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2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3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7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8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9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0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1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2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6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7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8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9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4553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54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4555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4C71EC6-210F-42DE-9C53-41977AD35B3D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4556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4557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4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4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4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4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4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53" grpId="0"/>
      <p:bldP spid="64554" grpId="0" build="p">
        <p:tmplLst>
          <p:tmpl lvl="1">
            <p:tnLst>
              <p:par>
                <p:cTn presetID="14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6455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6455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6455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6455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6455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663825" y="836712"/>
            <a:ext cx="6300663" cy="2820888"/>
          </a:xfrm>
        </p:spPr>
        <p:txBody>
          <a:bodyPr anchor="b" anchorCtr="1">
            <a:normAutofit fontScale="90000"/>
          </a:bodyPr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/>
            </a:r>
            <a:br>
              <a:rPr lang="ru-RU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</a:b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«Сәламәтлек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– 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зур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байлык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b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303463" y="4038600"/>
            <a:ext cx="6840537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endParaRPr lang="ru-RU" sz="3600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20484" name="Picture 5" descr="4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6633"/>
            <a:ext cx="2448520" cy="291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055879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8750"/>
            <a:ext cx="8280920" cy="2694186"/>
          </a:xfrm>
        </p:spPr>
        <p:txBody>
          <a:bodyPr/>
          <a:lstStyle/>
          <a:p>
            <a:r>
              <a:rPr lang="tt-RU" b="1" dirty="0">
                <a:effectLst/>
              </a:rPr>
              <a:t>Сәламәтлек-зур байлык.</a:t>
            </a:r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r>
              <a:rPr lang="tt-RU" b="1" dirty="0">
                <a:effectLst/>
              </a:rPr>
              <a:t>Сәламәт булу-үзе бер бәхет.</a:t>
            </a:r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244334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4000" b="1" dirty="0"/>
              <a:t>Сәламәт </a:t>
            </a:r>
            <a:r>
              <a:rPr lang="tt-RU" sz="4000" b="1" dirty="0" smtClean="0"/>
              <a:t>булу өчен, мин ... .</a:t>
            </a:r>
            <a:endParaRPr lang="ru-RU" sz="4000" dirty="0"/>
          </a:p>
        </p:txBody>
      </p:sp>
      <p:pic>
        <p:nvPicPr>
          <p:cNvPr id="5" name="Picture 8" descr="BD0017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11176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6" descr="SL0025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53136"/>
            <a:ext cx="186544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SO00299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37112"/>
            <a:ext cx="2790386" cy="1861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10" descr="j028569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74732" y="4265618"/>
            <a:ext cx="1938551" cy="2204117"/>
          </a:xfrm>
          <a:prstGeom prst="rect">
            <a:avLst/>
          </a:prstGeom>
          <a:noFill/>
        </p:spPr>
      </p:pic>
      <p:pic>
        <p:nvPicPr>
          <p:cNvPr id="9" name="Picture 9" descr="SL00712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95522"/>
            <a:ext cx="936104" cy="761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3020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34076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t-RU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Җәен футбол яратсагыз, 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t-RU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Кышын хоккей уйнагыз. 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t-RU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Хәрәкәтле уеннардан 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t-RU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Беркайчан да туймагыз. 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t-RU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Чаңгыда да шуыгыз сез, 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t-RU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Чабыгыз, узышыгыз. 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t-RU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Таза булгач, якты булыр 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t-RU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Киләчәк </a:t>
            </a:r>
            <a:r>
              <a:rPr lang="tt-RU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тормышыгыз!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15" descr="SO0029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1872208" cy="136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BD0017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371" y="4437112"/>
            <a:ext cx="1429009" cy="21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SL00712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0921"/>
            <a:ext cx="1500784" cy="13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853635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003232" cy="5904656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tt-RU" sz="4000" b="1" dirty="0">
                <a:solidFill>
                  <a:schemeClr val="tx2">
                    <a:lumMod val="75000"/>
                  </a:schemeClr>
                </a:solidFill>
                <a:effectLst/>
              </a:rPr>
              <a:t>“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  <a:effectLst/>
              </a:rPr>
              <a:t>Сәламәт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effectLst/>
              </a:rPr>
              <a:t>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  <a:effectLst/>
              </a:rPr>
              <a:t>кешегә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effectLst/>
              </a:rPr>
              <a:t>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  <a:effectLst/>
              </a:rPr>
              <a:t>киңәшләр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effectLst/>
              </a:rPr>
              <a:t>”</a:t>
            </a:r>
            <a:r>
              <a:rPr lang="tt-RU" sz="4000" dirty="0">
                <a:solidFill>
                  <a:schemeClr val="tx2">
                    <a:lumMod val="75000"/>
                  </a:schemeClr>
                </a:solidFill>
                <a:effectLst/>
              </a:rPr>
              <a:t>.</a:t>
            </a:r>
            <a:r>
              <a:rPr lang="ru-RU" sz="4000" dirty="0">
                <a:solidFill>
                  <a:schemeClr val="tx2">
                    <a:lumMod val="75000"/>
                  </a:schemeClr>
                </a:solidFill>
                <a:effectLst/>
              </a:rPr>
              <a:t/>
            </a:r>
            <a:br>
              <a:rPr lang="ru-RU" sz="4000" dirty="0">
                <a:solidFill>
                  <a:schemeClr val="tx2">
                    <a:lumMod val="75000"/>
                  </a:schemeClr>
                </a:solidFill>
                <a:effectLst/>
              </a:rPr>
            </a:br>
            <a:r>
              <a:rPr lang="tt-RU" sz="2800" b="1" dirty="0" smtClean="0">
                <a:effectLst/>
              </a:rPr>
              <a:t>1.</a:t>
            </a:r>
            <a:r>
              <a:rPr lang="ru-RU" sz="2800" b="1" dirty="0" err="1">
                <a:effectLst/>
              </a:rPr>
              <a:t>Көндәлек</a:t>
            </a:r>
            <a:r>
              <a:rPr lang="ru-RU" sz="2800" b="1" dirty="0">
                <a:effectLst/>
              </a:rPr>
              <a:t> </a:t>
            </a:r>
            <a:r>
              <a:rPr lang="ru-RU" sz="2800" b="1" dirty="0" err="1">
                <a:effectLst/>
              </a:rPr>
              <a:t>режимны</a:t>
            </a:r>
            <a:r>
              <a:rPr lang="ru-RU" sz="2800" b="1" dirty="0">
                <a:effectLst/>
              </a:rPr>
              <a:t> </a:t>
            </a:r>
            <a:r>
              <a:rPr lang="ru-RU" sz="2800" b="1" dirty="0" err="1">
                <a:effectLst/>
              </a:rPr>
              <a:t>төгәл</a:t>
            </a:r>
            <a:r>
              <a:rPr lang="ru-RU" sz="2800" b="1" dirty="0">
                <a:effectLst/>
              </a:rPr>
              <a:t> </a:t>
            </a:r>
            <a:r>
              <a:rPr lang="ru-RU" sz="2800" b="1" dirty="0" err="1">
                <a:effectLst/>
              </a:rPr>
              <a:t>үтә</a:t>
            </a:r>
            <a:r>
              <a:rPr lang="tt-RU" sz="2800" b="1" dirty="0" smtClean="0">
                <a:effectLst/>
              </a:rPr>
              <a:t>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tt-RU" sz="2800" b="1" dirty="0" smtClean="0">
                <a:effectLst/>
              </a:rPr>
              <a:t>2.Спорт </a:t>
            </a:r>
            <a:r>
              <a:rPr lang="tt-RU" sz="2800" b="1" dirty="0">
                <a:effectLst/>
              </a:rPr>
              <a:t>белән дуслаш.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tt-RU" sz="2800" b="1" dirty="0">
                <a:effectLst/>
              </a:rPr>
              <a:t>3.Начар гадәтләрне үзеңә дус итмә.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tt-RU" sz="2800" b="1" dirty="0">
                <a:effectLst/>
              </a:rPr>
              <a:t>4.Табигатьне, кешеләрне ярат.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tt-RU" sz="2800" b="1" dirty="0">
                <a:effectLst/>
              </a:rPr>
              <a:t>5.Һәрвакыт яхшы эшләр, якты хыяллар турында гына </a:t>
            </a:r>
            <a:r>
              <a:rPr lang="tt-RU" sz="2800" b="1" dirty="0" smtClean="0">
                <a:effectLst/>
              </a:rPr>
              <a:t>уйла.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tt-RU" sz="2800" b="1" dirty="0" smtClean="0">
                <a:effectLst/>
              </a:rPr>
              <a:t>6.Ү</a:t>
            </a:r>
            <a:r>
              <a:rPr lang="ru-RU" sz="2800" b="1" dirty="0" err="1">
                <a:effectLst/>
              </a:rPr>
              <a:t>зеңә</a:t>
            </a:r>
            <a:r>
              <a:rPr lang="ru-RU" sz="2800" b="1" dirty="0">
                <a:effectLst/>
              </a:rPr>
              <a:t> </a:t>
            </a:r>
            <a:r>
              <a:rPr lang="ru-RU" sz="2800" b="1" dirty="0" err="1">
                <a:effectLst/>
              </a:rPr>
              <a:t>ихтияр</a:t>
            </a:r>
            <a:r>
              <a:rPr lang="ru-RU" sz="2800" b="1" dirty="0">
                <a:effectLst/>
              </a:rPr>
              <a:t> </a:t>
            </a:r>
            <a:r>
              <a:rPr lang="ru-RU" sz="2800" b="1" dirty="0" err="1">
                <a:effectLst/>
              </a:rPr>
              <a:t>көче</a:t>
            </a:r>
            <a:r>
              <a:rPr lang="ru-RU" sz="2800" b="1" dirty="0">
                <a:effectLst/>
              </a:rPr>
              <a:t> </a:t>
            </a:r>
            <a:r>
              <a:rPr lang="ru-RU" sz="2800" b="1" dirty="0" err="1">
                <a:effectLst/>
              </a:rPr>
              <a:t>тәрбиялә</a:t>
            </a:r>
            <a:r>
              <a:rPr lang="tt-RU" sz="2800" b="1" dirty="0">
                <a:effectLst/>
              </a:rPr>
              <a:t>.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42189603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ля\Desktop\imgpreview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11199"/>
            <a:ext cx="4392488" cy="351399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Лиля\Desktop\136223_prev_42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758" y="3140968"/>
            <a:ext cx="4878663" cy="355855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20165058">
            <a:off x="-778508" y="1781900"/>
            <a:ext cx="665443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tt-RU" sz="6000" b="1" cap="all" spc="0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Ф У Т Б О Л</a:t>
            </a:r>
            <a:endParaRPr lang="ru-RU" sz="6000" b="1" cap="all" spc="0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63172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BD0017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6222"/>
            <a:ext cx="1894635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5" descr="SO0029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31666"/>
            <a:ext cx="338455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10" descr="j028569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48728" y="1198686"/>
            <a:ext cx="2950163" cy="335431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301208"/>
            <a:ext cx="6624736" cy="1258888"/>
          </a:xfrm>
        </p:spPr>
        <p:txBody>
          <a:bodyPr/>
          <a:lstStyle/>
          <a:p>
            <a:r>
              <a:rPr lang="tt-RU" b="1" i="1" dirty="0" smtClean="0">
                <a:solidFill>
                  <a:schemeClr val="tx2">
                    <a:lumMod val="75000"/>
                  </a:schemeClr>
                </a:solidFill>
              </a:rPr>
              <a:t>Безнең гаилә спорт ярата.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70808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8790" y="4653136"/>
            <a:ext cx="4203690" cy="936104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tt-RU" sz="32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/>
            </a:r>
            <a:br>
              <a:rPr lang="tt-RU" sz="32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</a:br>
            <a:r>
              <a:rPr lang="tt-RU" sz="32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/>
            </a:r>
            <a:br>
              <a:rPr lang="tt-RU" sz="32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</a:br>
            <a:r>
              <a:rPr lang="tt-RU" sz="32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/>
            </a:r>
            <a:br>
              <a:rPr lang="tt-RU" sz="32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</a:br>
            <a:r>
              <a:rPr lang="tt-RU" sz="32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/>
            </a:r>
            <a:br>
              <a:rPr lang="tt-RU" sz="32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</a:br>
            <a:r>
              <a:rPr lang="tt-RU" sz="32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/>
            </a:r>
            <a:br>
              <a:rPr lang="tt-RU" sz="32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</a:br>
            <a:r>
              <a:rPr lang="tt-RU" sz="32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/>
            </a:r>
            <a:br>
              <a:rPr lang="tt-RU" sz="3200" b="1" cap="all" dirty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</a:br>
            <a:r>
              <a:rPr lang="tt-RU" sz="3200" b="1" i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Йөзү </a:t>
            </a:r>
            <a:br>
              <a:rPr lang="tt-RU" sz="3200" b="1" i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</a:br>
            <a:r>
              <a:rPr lang="tt-RU" sz="3200" b="1" i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секциясендә</a:t>
            </a:r>
            <a:r>
              <a:rPr lang="tt-RU" sz="2000" b="1" i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.</a:t>
            </a:r>
            <a:endParaRPr lang="ru-RU" sz="2000" b="1" i="1" cap="all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</p:txBody>
      </p:sp>
      <p:pic>
        <p:nvPicPr>
          <p:cNvPr id="2051" name="Picture 3" descr="C:\Users\Лиля\Desktop\220px-Gordan_Kozulj_Croatia_backstroke_E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06" y="3514419"/>
            <a:ext cx="4216278" cy="3162209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9" descr="x_f42fa88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366" y="1385526"/>
            <a:ext cx="3654849" cy="274078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Лиля\Desktop\imgpreview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4911"/>
            <a:ext cx="2808312" cy="2808312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217705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8" descr="{5F294DC9-097F-41F2-AB39-B7D34EB3DC4A}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2740" t="20326" r="5609"/>
          <a:stretch/>
        </p:blipFill>
        <p:spPr>
          <a:xfrm>
            <a:off x="251520" y="1124744"/>
            <a:ext cx="3348371" cy="3873752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3081" name="Picture 9" descr="C:\Users\Лиля\Desktop\imgpreview4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293096"/>
            <a:ext cx="3744416" cy="2471315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67944" y="158750"/>
            <a:ext cx="4618856" cy="1258888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600" b="1" i="1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Бию </a:t>
            </a:r>
            <a:r>
              <a:rPr lang="ru-RU" sz="3600" b="1" i="1" cap="all" dirty="0" err="1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түгәрәгендә</a:t>
            </a:r>
            <a:endParaRPr lang="ru-RU" sz="3600" b="1" i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700808"/>
            <a:ext cx="5221287" cy="2573337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326245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5791200" cy="257175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429000"/>
            <a:ext cx="2736304" cy="3096344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88840"/>
            <a:ext cx="5760640" cy="4248472"/>
          </a:xfrm>
        </p:spPr>
        <p:txBody>
          <a:bodyPr/>
          <a:lstStyle/>
          <a:p>
            <a:r>
              <a:rPr lang="tt-RU" sz="2400" b="1" i="1" dirty="0" smtClean="0">
                <a:effectLst/>
                <a:latin typeface="+mn-lt"/>
              </a:rPr>
              <a:t>- 2013 елда Казанда  XXVIIнче Бөтендөнья җәйге </a:t>
            </a:r>
            <a:r>
              <a:rPr lang="tt-RU" sz="2400" b="1" i="1" smtClean="0">
                <a:effectLst/>
                <a:latin typeface="+mn-lt"/>
              </a:rPr>
              <a:t>универсиада </a:t>
            </a:r>
            <a:r>
              <a:rPr lang="tt-RU" sz="2400" b="1" i="1" smtClean="0">
                <a:effectLst/>
                <a:latin typeface="+mn-lt"/>
              </a:rPr>
              <a:t>үтте</a:t>
            </a:r>
            <a:br>
              <a:rPr lang="tt-RU" sz="2400" b="1" i="1" smtClean="0">
                <a:effectLst/>
                <a:latin typeface="+mn-lt"/>
              </a:rPr>
            </a:br>
            <a:r>
              <a:rPr lang="tt-RU" sz="2400" b="1" i="1" smtClean="0">
                <a:effectLst/>
                <a:latin typeface="+mn-lt"/>
              </a:rPr>
              <a:t>- </a:t>
            </a:r>
            <a:r>
              <a:rPr lang="tt-RU" sz="2400" b="1" i="1" dirty="0" smtClean="0">
                <a:effectLst/>
                <a:latin typeface="+mn-lt"/>
              </a:rPr>
              <a:t>2014 елда Сочида  XXIIнче Кышкы Олимпия </a:t>
            </a:r>
            <a:r>
              <a:rPr lang="tt-RU" sz="2400" b="1" i="1" smtClean="0">
                <a:effectLst/>
                <a:latin typeface="+mn-lt"/>
              </a:rPr>
              <a:t>уеннары </a:t>
            </a:r>
            <a:r>
              <a:rPr lang="tt-RU" sz="2400" b="1" i="1" smtClean="0">
                <a:effectLst/>
                <a:latin typeface="+mn-lt"/>
              </a:rPr>
              <a:t>булды. </a:t>
            </a:r>
            <a:endParaRPr lang="ru-RU" sz="2400" b="1" i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92254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228601"/>
            <a:ext cx="8424936" cy="896144"/>
          </a:xfrm>
        </p:spPr>
        <p:txBody>
          <a:bodyPr anchorCtr="1"/>
          <a:lstStyle/>
          <a:p>
            <a:pPr eaLnBrk="1" hangingPunct="1">
              <a:defRPr/>
            </a:pPr>
            <a:r>
              <a:rPr lang="tt-RU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</a:t>
            </a:r>
            <a:r>
              <a:rPr lang="tt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Сүзләрне искә төшерик</a:t>
            </a: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ru-RU" sz="4000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1"/>
            <a:ext cx="8686800" cy="4349080"/>
          </a:xfrm>
        </p:spPr>
        <p:txBody>
          <a:bodyPr/>
          <a:lstStyle/>
          <a:p>
            <a:r>
              <a:rPr lang="tt-RU" b="1" dirty="0" smtClean="0">
                <a:solidFill>
                  <a:schemeClr val="tx2"/>
                </a:solidFill>
                <a:effectLst/>
              </a:rPr>
              <a:t>Исерткеч эчемлекләр - </a:t>
            </a:r>
            <a:r>
              <a:rPr lang="tt-RU" b="1" dirty="0">
                <a:effectLst/>
              </a:rPr>
              <a:t>алкогольные напитки</a:t>
            </a:r>
            <a:endParaRPr lang="ru-RU" b="1" dirty="0">
              <a:effectLst/>
            </a:endParaRPr>
          </a:p>
          <a:p>
            <a:r>
              <a:rPr lang="tt-RU" b="1" dirty="0" smtClean="0">
                <a:solidFill>
                  <a:schemeClr val="tx2"/>
                </a:solidFill>
                <a:effectLst/>
              </a:rPr>
              <a:t>Кыздырылган-</a:t>
            </a:r>
            <a:r>
              <a:rPr lang="tt-RU" b="1" dirty="0" smtClean="0">
                <a:effectLst/>
              </a:rPr>
              <a:t>жареный</a:t>
            </a:r>
          </a:p>
          <a:p>
            <a:r>
              <a:rPr lang="tt-RU" b="1" dirty="0" smtClean="0">
                <a:solidFill>
                  <a:schemeClr val="tx2"/>
                </a:solidFill>
                <a:effectLst/>
              </a:rPr>
              <a:t>Кызынырга -</a:t>
            </a:r>
            <a:r>
              <a:rPr lang="tt-RU" b="1" dirty="0">
                <a:effectLst/>
              </a:rPr>
              <a:t>загорать</a:t>
            </a:r>
            <a:endParaRPr lang="tt-RU" b="1" dirty="0" smtClean="0">
              <a:solidFill>
                <a:schemeClr val="tx2"/>
              </a:solidFill>
              <a:effectLst/>
            </a:endParaRPr>
          </a:p>
          <a:p>
            <a:r>
              <a:rPr lang="tt-RU" b="1" dirty="0" smtClean="0">
                <a:solidFill>
                  <a:schemeClr val="tx2"/>
                </a:solidFill>
                <a:effectLst/>
              </a:rPr>
              <a:t>Җаваплы -</a:t>
            </a:r>
            <a:r>
              <a:rPr lang="tt-RU" b="1" dirty="0" smtClean="0">
                <a:effectLst/>
              </a:rPr>
              <a:t>ответственный</a:t>
            </a:r>
            <a:endParaRPr lang="tt-RU" b="1" dirty="0" smtClean="0">
              <a:solidFill>
                <a:schemeClr val="tx2"/>
              </a:solidFill>
              <a:effectLst/>
            </a:endParaRPr>
          </a:p>
          <a:p>
            <a:r>
              <a:rPr lang="tt-RU" b="1" dirty="0" smtClean="0">
                <a:solidFill>
                  <a:schemeClr val="tx2"/>
                </a:solidFill>
                <a:effectLst/>
              </a:rPr>
              <a:t>Аралаштырырга -</a:t>
            </a:r>
            <a:r>
              <a:rPr lang="tt-RU" b="1" dirty="0">
                <a:effectLst/>
              </a:rPr>
              <a:t>чередовать</a:t>
            </a:r>
            <a:endParaRPr lang="ru-RU" b="1" dirty="0">
              <a:solidFill>
                <a:schemeClr val="tx2"/>
              </a:solidFill>
              <a:effectLst/>
            </a:endParaRPr>
          </a:p>
          <a:p>
            <a:r>
              <a:rPr lang="tt-RU" b="1" dirty="0" smtClean="0">
                <a:solidFill>
                  <a:schemeClr val="tx2"/>
                </a:solidFill>
                <a:effectLst/>
              </a:rPr>
              <a:t>Су коенырга -</a:t>
            </a:r>
            <a:r>
              <a:rPr lang="tt-RU" b="1" dirty="0">
                <a:effectLst/>
              </a:rPr>
              <a:t>купаться</a:t>
            </a:r>
            <a:endParaRPr lang="ru-RU" b="1" dirty="0">
              <a:effectLst/>
            </a:endParaRPr>
          </a:p>
          <a:p>
            <a:endParaRPr lang="ru-RU" dirty="0">
              <a:solidFill>
                <a:schemeClr val="tx2"/>
              </a:solidFill>
              <a:effectLst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tt-RU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tt-RU" dirty="0" smtClean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6871" name="Picture 7" descr="sov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1943100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680784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003232" cy="3456384"/>
          </a:xfrm>
        </p:spPr>
        <p:txBody>
          <a:bodyPr/>
          <a:lstStyle/>
          <a:p>
            <a:r>
              <a:rPr lang="tt-RU" b="1" dirty="0">
                <a:effectLst/>
              </a:rPr>
              <a:t>Сәламәт булу өчен, ... .</a:t>
            </a:r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endParaRPr lang="ru-RU" b="1" dirty="0"/>
          </a:p>
        </p:txBody>
      </p:sp>
      <p:pic>
        <p:nvPicPr>
          <p:cNvPr id="4" name="Picture 7" descr="sov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943100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3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267200"/>
            <a:ext cx="4032448" cy="218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6916715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296143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tt-RU" b="1" i="1" cap="all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Сорауларга җавап бирегез. </a:t>
            </a:r>
            <a:endParaRPr lang="ru-RU" b="1" i="1" cap="all" dirty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1556792"/>
            <a:ext cx="5400600" cy="5112568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tt-RU" sz="1800" b="1" i="1" dirty="0" smtClean="0">
                <a:effectLst/>
              </a:rPr>
              <a:t>-Дөньяда </a:t>
            </a:r>
            <a:r>
              <a:rPr lang="tt-RU" sz="1800" b="1" i="1" dirty="0">
                <a:effectLst/>
              </a:rPr>
              <a:t>иң зур байлык  нәрсә </a:t>
            </a:r>
            <a:r>
              <a:rPr lang="tt-RU" sz="1800" b="1" i="1" dirty="0" smtClean="0">
                <a:effectLst/>
              </a:rPr>
              <a:t>?</a:t>
            </a:r>
          </a:p>
          <a:p>
            <a:pPr lvl="0">
              <a:lnSpc>
                <a:spcPct val="150000"/>
              </a:lnSpc>
            </a:pPr>
            <a:r>
              <a:rPr lang="tt-RU" sz="1800" b="1" i="1" dirty="0" smtClean="0">
                <a:effectLst/>
              </a:rPr>
              <a:t>-Нинди </a:t>
            </a:r>
            <a:r>
              <a:rPr lang="tt-RU" sz="1800" b="1" i="1" dirty="0">
                <a:effectLst/>
              </a:rPr>
              <a:t>кеше эшли дә,тормышын да яхшырта, ял да итә?</a:t>
            </a:r>
            <a:endParaRPr lang="ru-RU" sz="1800" b="1" i="1" dirty="0">
              <a:effectLst/>
            </a:endParaRPr>
          </a:p>
          <a:p>
            <a:pPr lvl="0">
              <a:lnSpc>
                <a:spcPct val="150000"/>
              </a:lnSpc>
            </a:pPr>
            <a:r>
              <a:rPr lang="tt-RU" sz="1800" b="1" i="1" dirty="0" smtClean="0">
                <a:effectLst/>
              </a:rPr>
              <a:t>-Сәламәт </a:t>
            </a:r>
            <a:r>
              <a:rPr lang="tt-RU" sz="1800" b="1" i="1" dirty="0">
                <a:effectLst/>
              </a:rPr>
              <a:t>булу өчен, беренче чиратта  нишләргә кирәк ?</a:t>
            </a:r>
            <a:endParaRPr lang="ru-RU" sz="1800" b="1" i="1" dirty="0">
              <a:effectLst/>
            </a:endParaRPr>
          </a:p>
          <a:p>
            <a:pPr lvl="0">
              <a:lnSpc>
                <a:spcPct val="150000"/>
              </a:lnSpc>
            </a:pPr>
            <a:r>
              <a:rPr lang="tt-RU" sz="1800" b="1" i="1" dirty="0" smtClean="0">
                <a:effectLst/>
              </a:rPr>
              <a:t>-Кышын </a:t>
            </a:r>
            <a:r>
              <a:rPr lang="tt-RU" sz="1800" b="1" i="1" dirty="0">
                <a:effectLst/>
              </a:rPr>
              <a:t>нәрсәдә шуарга була? Ә җәен?</a:t>
            </a:r>
            <a:endParaRPr lang="ru-RU" sz="1800" b="1" i="1" dirty="0">
              <a:effectLst/>
            </a:endParaRPr>
          </a:p>
          <a:p>
            <a:pPr lvl="0">
              <a:lnSpc>
                <a:spcPct val="150000"/>
              </a:lnSpc>
            </a:pPr>
            <a:r>
              <a:rPr lang="tt-RU" sz="1800" b="1" i="1" dirty="0" smtClean="0">
                <a:effectLst/>
              </a:rPr>
              <a:t>-Дөрес </a:t>
            </a:r>
            <a:r>
              <a:rPr lang="tt-RU" sz="1800" b="1" i="1" dirty="0">
                <a:effectLst/>
              </a:rPr>
              <a:t>туклану организм өчен файдалымы?</a:t>
            </a:r>
            <a:endParaRPr lang="ru-RU" sz="1800" b="1" i="1" dirty="0">
              <a:effectLst/>
            </a:endParaRPr>
          </a:p>
          <a:p>
            <a:pPr lvl="0">
              <a:lnSpc>
                <a:spcPct val="150000"/>
              </a:lnSpc>
            </a:pPr>
            <a:r>
              <a:rPr lang="tt-RU" sz="1800" b="1" i="1" dirty="0" smtClean="0">
                <a:effectLst/>
              </a:rPr>
              <a:t>-Сәламәтлекне </a:t>
            </a:r>
            <a:r>
              <a:rPr lang="tt-RU" sz="1800" b="1" i="1" dirty="0">
                <a:effectLst/>
              </a:rPr>
              <a:t>саклау өчен иң беренче шартлар нинди? </a:t>
            </a:r>
            <a:endParaRPr lang="ru-RU" sz="1800" b="1" i="1" dirty="0">
              <a:effectLst/>
            </a:endParaRPr>
          </a:p>
          <a:p>
            <a:pPr>
              <a:lnSpc>
                <a:spcPct val="150000"/>
              </a:lnSpc>
            </a:pPr>
            <a:endParaRPr lang="ru-RU" sz="1800" dirty="0"/>
          </a:p>
        </p:txBody>
      </p:sp>
      <p:pic>
        <p:nvPicPr>
          <p:cNvPr id="4" name="Picture 3" descr="MCj034336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64904"/>
            <a:ext cx="3226246" cy="345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794610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Соревнование">
  <a:themeElements>
    <a:clrScheme name="Соревнование 9">
      <a:dk1>
        <a:srgbClr val="800000"/>
      </a:dk1>
      <a:lt1>
        <a:srgbClr val="FFFFFF"/>
      </a:lt1>
      <a:dk2>
        <a:srgbClr val="FF9966"/>
      </a:dk2>
      <a:lt2>
        <a:srgbClr val="FFFF99"/>
      </a:lt2>
      <a:accent1>
        <a:srgbClr val="FF5050"/>
      </a:accent1>
      <a:accent2>
        <a:srgbClr val="CC3300"/>
      </a:accent2>
      <a:accent3>
        <a:srgbClr val="FFCAB8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9">
        <a:dk1>
          <a:srgbClr val="800000"/>
        </a:dk1>
        <a:lt1>
          <a:srgbClr val="FFFFFF"/>
        </a:lt1>
        <a:dk2>
          <a:srgbClr val="FF9966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B8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9_K4S</Template>
  <TotalTime>2573521</TotalTime>
  <Words>164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Соревнование</vt:lpstr>
      <vt:lpstr>            «Сәламәтлек – зур байлык» </vt:lpstr>
      <vt:lpstr>Слайд 2</vt:lpstr>
      <vt:lpstr>Безнең гаилә спорт ярата.</vt:lpstr>
      <vt:lpstr>      Йөзү  секциясендә.</vt:lpstr>
      <vt:lpstr>Бию түгәрәгендә</vt:lpstr>
      <vt:lpstr>- 2013 елда Казанда  XXVIIнче Бөтендөнья җәйге универсиада үтте - 2014 елда Сочида  XXIIнче Кышкы Олимпия уеннары булды. </vt:lpstr>
      <vt:lpstr>         Сүзләрне искә төшерик </vt:lpstr>
      <vt:lpstr>Сәламәт булу өчен, ... . </vt:lpstr>
      <vt:lpstr>Сорауларга җавап бирегез. </vt:lpstr>
      <vt:lpstr>Сәламәтлек-зур байлык. Сәламәт булу-үзе бер бәхет. </vt:lpstr>
      <vt:lpstr>Слайд 11</vt:lpstr>
      <vt:lpstr>“Сәламәт кешегә киңәшләр”. 1.Көндәлек режимны төгәл үтә. 2.Спорт белән дуслаш. 3.Начар гадәтләрне үзеңә дус итмә. 4.Табигатьне, кешеләрне ярат. 5.Һәрвакыт яхшы эшләр, якты хыяллар турында гына уйла. 6.Үзеңә ихтияр көче тәрбиялә.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«Сәламәтлек – зур байлык» Татар әдәбияты,  10 класс</dc:title>
  <dc:creator>Лиля</dc:creator>
  <cp:lastModifiedBy>Назира</cp:lastModifiedBy>
  <cp:revision>78</cp:revision>
  <dcterms:created xsi:type="dcterms:W3CDTF">2011-11-13T18:29:36Z</dcterms:created>
  <dcterms:modified xsi:type="dcterms:W3CDTF">2014-04-08T06:29:37Z</dcterms:modified>
</cp:coreProperties>
</file>