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92" r:id="rId3"/>
    <p:sldId id="293" r:id="rId4"/>
    <p:sldId id="294" r:id="rId5"/>
    <p:sldId id="307" r:id="rId6"/>
    <p:sldId id="291" r:id="rId7"/>
    <p:sldId id="296" r:id="rId8"/>
    <p:sldId id="309" r:id="rId9"/>
    <p:sldId id="299" r:id="rId10"/>
    <p:sldId id="310" r:id="rId11"/>
    <p:sldId id="305" r:id="rId12"/>
    <p:sldId id="31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92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F1377-710B-4146-9094-19D946B15388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73039-5E01-4A2A-9932-10D6D80F79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4514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9 w 3934"/>
                <a:gd name="T3" fmla="*/ 1331 h 1505"/>
                <a:gd name="T4" fmla="*/ 1217 w 3934"/>
                <a:gd name="T5" fmla="*/ 1157 h 1505"/>
                <a:gd name="T6" fmla="*/ 1733 w 3934"/>
                <a:gd name="T7" fmla="*/ 977 h 1505"/>
                <a:gd name="T8" fmla="*/ 2225 w 3934"/>
                <a:gd name="T9" fmla="*/ 792 h 1505"/>
                <a:gd name="T10" fmla="*/ 2464 w 3934"/>
                <a:gd name="T11" fmla="*/ 696 h 1505"/>
                <a:gd name="T12" fmla="*/ 2698 w 3934"/>
                <a:gd name="T13" fmla="*/ 606 h 1505"/>
                <a:gd name="T14" fmla="*/ 2927 w 3934"/>
                <a:gd name="T15" fmla="*/ 510 h 1505"/>
                <a:gd name="T16" fmla="*/ 3149 w 3934"/>
                <a:gd name="T17" fmla="*/ 420 h 1505"/>
                <a:gd name="T18" fmla="*/ 3358 w 3934"/>
                <a:gd name="T19" fmla="*/ 324 h 1505"/>
                <a:gd name="T20" fmla="*/ 3562 w 3934"/>
                <a:gd name="T21" fmla="*/ 234 h 1505"/>
                <a:gd name="T22" fmla="*/ 3760 w 3934"/>
                <a:gd name="T23" fmla="*/ 138 h 1505"/>
                <a:gd name="T24" fmla="*/ 3946 w 3934"/>
                <a:gd name="T25" fmla="*/ 48 h 1505"/>
                <a:gd name="T26" fmla="*/ 3946 w 3934"/>
                <a:gd name="T27" fmla="*/ 0 h 1505"/>
                <a:gd name="T28" fmla="*/ 3754 w 3934"/>
                <a:gd name="T29" fmla="*/ 96 h 1505"/>
                <a:gd name="T30" fmla="*/ 3550 w 3934"/>
                <a:gd name="T31" fmla="*/ 192 h 1505"/>
                <a:gd name="T32" fmla="*/ 3340 w 3934"/>
                <a:gd name="T33" fmla="*/ 288 h 1505"/>
                <a:gd name="T34" fmla="*/ 3125 w 3934"/>
                <a:gd name="T35" fmla="*/ 384 h 1505"/>
                <a:gd name="T36" fmla="*/ 2897 w 3934"/>
                <a:gd name="T37" fmla="*/ 480 h 1505"/>
                <a:gd name="T38" fmla="*/ 2662 w 3934"/>
                <a:gd name="T39" fmla="*/ 576 h 1505"/>
                <a:gd name="T40" fmla="*/ 2416 w 3934"/>
                <a:gd name="T41" fmla="*/ 672 h 1505"/>
                <a:gd name="T42" fmla="*/ 2171 w 3934"/>
                <a:gd name="T43" fmla="*/ 768 h 1505"/>
                <a:gd name="T44" fmla="*/ 1913 w 3934"/>
                <a:gd name="T45" fmla="*/ 864 h 1505"/>
                <a:gd name="T46" fmla="*/ 1655 w 3934"/>
                <a:gd name="T47" fmla="*/ 960 h 1505"/>
                <a:gd name="T48" fmla="*/ 1115 w 3934"/>
                <a:gd name="T49" fmla="*/ 1145 h 1505"/>
                <a:gd name="T50" fmla="*/ 564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2 w 1728"/>
                <a:gd name="T3" fmla="*/ 527 h 689"/>
                <a:gd name="T4" fmla="*/ 966 w 1728"/>
                <a:gd name="T5" fmla="*/ 365 h 689"/>
                <a:gd name="T6" fmla="*/ 1163 w 1728"/>
                <a:gd name="T7" fmla="*/ 287 h 689"/>
                <a:gd name="T8" fmla="*/ 1361 w 1728"/>
                <a:gd name="T9" fmla="*/ 203 h 689"/>
                <a:gd name="T10" fmla="*/ 1553 w 1728"/>
                <a:gd name="T11" fmla="*/ 126 h 689"/>
                <a:gd name="T12" fmla="*/ 1733 w 1728"/>
                <a:gd name="T13" fmla="*/ 48 h 689"/>
                <a:gd name="T14" fmla="*/ 1733 w 1728"/>
                <a:gd name="T15" fmla="*/ 0 h 689"/>
                <a:gd name="T16" fmla="*/ 1535 w 1728"/>
                <a:gd name="T17" fmla="*/ 84 h 689"/>
                <a:gd name="T18" fmla="*/ 1331 w 1728"/>
                <a:gd name="T19" fmla="*/ 167 h 689"/>
                <a:gd name="T20" fmla="*/ 1121 w 1728"/>
                <a:gd name="T21" fmla="*/ 257 h 689"/>
                <a:gd name="T22" fmla="*/ 906 w 1728"/>
                <a:gd name="T23" fmla="*/ 341 h 689"/>
                <a:gd name="T24" fmla="*/ 455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78 w 5561"/>
                <a:gd name="T1" fmla="*/ 929 h 3447"/>
                <a:gd name="T2" fmla="*/ 5554 w 5561"/>
                <a:gd name="T3" fmla="*/ 773 h 3447"/>
                <a:gd name="T4" fmla="*/ 5470 w 5561"/>
                <a:gd name="T5" fmla="*/ 629 h 3447"/>
                <a:gd name="T6" fmla="*/ 5343 w 5561"/>
                <a:gd name="T7" fmla="*/ 492 h 3447"/>
                <a:gd name="T8" fmla="*/ 5164 w 5561"/>
                <a:gd name="T9" fmla="*/ 366 h 3447"/>
                <a:gd name="T10" fmla="*/ 4936 w 5561"/>
                <a:gd name="T11" fmla="*/ 252 h 3447"/>
                <a:gd name="T12" fmla="*/ 4666 w 5561"/>
                <a:gd name="T13" fmla="*/ 144 h 3447"/>
                <a:gd name="T14" fmla="*/ 4354 w 5561"/>
                <a:gd name="T15" fmla="*/ 48 h 3447"/>
                <a:gd name="T16" fmla="*/ 4012 w 5561"/>
                <a:gd name="T17" fmla="*/ 0 h 3447"/>
                <a:gd name="T18" fmla="*/ 4372 w 5561"/>
                <a:gd name="T19" fmla="*/ 90 h 3447"/>
                <a:gd name="T20" fmla="*/ 4684 w 5561"/>
                <a:gd name="T21" fmla="*/ 192 h 3447"/>
                <a:gd name="T22" fmla="*/ 4948 w 5561"/>
                <a:gd name="T23" fmla="*/ 306 h 3447"/>
                <a:gd name="T24" fmla="*/ 5164 w 5561"/>
                <a:gd name="T25" fmla="*/ 426 h 3447"/>
                <a:gd name="T26" fmla="*/ 5331 w 5561"/>
                <a:gd name="T27" fmla="*/ 557 h 3447"/>
                <a:gd name="T28" fmla="*/ 5446 w 5561"/>
                <a:gd name="T29" fmla="*/ 701 h 3447"/>
                <a:gd name="T30" fmla="*/ 5506 w 5561"/>
                <a:gd name="T31" fmla="*/ 851 h 3447"/>
                <a:gd name="T32" fmla="*/ 5506 w 5561"/>
                <a:gd name="T33" fmla="*/ 1013 h 3447"/>
                <a:gd name="T34" fmla="*/ 5458 w 5561"/>
                <a:gd name="T35" fmla="*/ 1163 h 3447"/>
                <a:gd name="T36" fmla="*/ 5361 w 5561"/>
                <a:gd name="T37" fmla="*/ 1319 h 3447"/>
                <a:gd name="T38" fmla="*/ 5218 w 5561"/>
                <a:gd name="T39" fmla="*/ 1475 h 3447"/>
                <a:gd name="T40" fmla="*/ 5032 w 5561"/>
                <a:gd name="T41" fmla="*/ 1630 h 3447"/>
                <a:gd name="T42" fmla="*/ 4804 w 5561"/>
                <a:gd name="T43" fmla="*/ 1786 h 3447"/>
                <a:gd name="T44" fmla="*/ 4540 w 5561"/>
                <a:gd name="T45" fmla="*/ 1948 h 3447"/>
                <a:gd name="T46" fmla="*/ 4228 w 5561"/>
                <a:gd name="T47" fmla="*/ 2104 h 3447"/>
                <a:gd name="T48" fmla="*/ 3887 w 5561"/>
                <a:gd name="T49" fmla="*/ 2260 h 3447"/>
                <a:gd name="T50" fmla="*/ 3509 w 5561"/>
                <a:gd name="T51" fmla="*/ 2416 h 3447"/>
                <a:gd name="T52" fmla="*/ 3094 w 5561"/>
                <a:gd name="T53" fmla="*/ 2566 h 3447"/>
                <a:gd name="T54" fmla="*/ 2651 w 5561"/>
                <a:gd name="T55" fmla="*/ 2715 h 3447"/>
                <a:gd name="T56" fmla="*/ 2171 w 5561"/>
                <a:gd name="T57" fmla="*/ 2865 h 3447"/>
                <a:gd name="T58" fmla="*/ 1667 w 5561"/>
                <a:gd name="T59" fmla="*/ 3009 h 3447"/>
                <a:gd name="T60" fmla="*/ 1139 w 5561"/>
                <a:gd name="T61" fmla="*/ 3147 h 3447"/>
                <a:gd name="T62" fmla="*/ 582 w 5561"/>
                <a:gd name="T63" fmla="*/ 3279 h 3447"/>
                <a:gd name="T64" fmla="*/ 0 w 5561"/>
                <a:gd name="T65" fmla="*/ 3447 h 3447"/>
                <a:gd name="T66" fmla="*/ 870 w 5561"/>
                <a:gd name="T67" fmla="*/ 3249 h 3447"/>
                <a:gd name="T68" fmla="*/ 1421 w 5561"/>
                <a:gd name="T69" fmla="*/ 3105 h 3447"/>
                <a:gd name="T70" fmla="*/ 1943 w 5561"/>
                <a:gd name="T71" fmla="*/ 2961 h 3447"/>
                <a:gd name="T72" fmla="*/ 2441 w 5561"/>
                <a:gd name="T73" fmla="*/ 2817 h 3447"/>
                <a:gd name="T74" fmla="*/ 2909 w 5561"/>
                <a:gd name="T75" fmla="*/ 2668 h 3447"/>
                <a:gd name="T76" fmla="*/ 3340 w 5561"/>
                <a:gd name="T77" fmla="*/ 2512 h 3447"/>
                <a:gd name="T78" fmla="*/ 3742 w 5561"/>
                <a:gd name="T79" fmla="*/ 2356 h 3447"/>
                <a:gd name="T80" fmla="*/ 4109 w 5561"/>
                <a:gd name="T81" fmla="*/ 2200 h 3447"/>
                <a:gd name="T82" fmla="*/ 4439 w 5561"/>
                <a:gd name="T83" fmla="*/ 2038 h 3447"/>
                <a:gd name="T84" fmla="*/ 4732 w 5561"/>
                <a:gd name="T85" fmla="*/ 1876 h 3447"/>
                <a:gd name="T86" fmla="*/ 4984 w 5561"/>
                <a:gd name="T87" fmla="*/ 1720 h 3447"/>
                <a:gd name="T88" fmla="*/ 5194 w 5561"/>
                <a:gd name="T89" fmla="*/ 1559 h 3447"/>
                <a:gd name="T90" fmla="*/ 5355 w 5561"/>
                <a:gd name="T91" fmla="*/ 1397 h 3447"/>
                <a:gd name="T92" fmla="*/ 5476 w 5561"/>
                <a:gd name="T93" fmla="*/ 1241 h 3447"/>
                <a:gd name="T94" fmla="*/ 5554 w 5561"/>
                <a:gd name="T95" fmla="*/ 1085 h 3447"/>
                <a:gd name="T96" fmla="*/ 5572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58 w 5740"/>
                <a:gd name="T1" fmla="*/ 0 h 2098"/>
                <a:gd name="T2" fmla="*/ 5656 w 5740"/>
                <a:gd name="T3" fmla="*/ 72 h 2098"/>
                <a:gd name="T4" fmla="*/ 5554 w 5740"/>
                <a:gd name="T5" fmla="*/ 138 h 2098"/>
                <a:gd name="T6" fmla="*/ 5440 w 5740"/>
                <a:gd name="T7" fmla="*/ 210 h 2098"/>
                <a:gd name="T8" fmla="*/ 5321 w 5740"/>
                <a:gd name="T9" fmla="*/ 276 h 2098"/>
                <a:gd name="T10" fmla="*/ 5068 w 5740"/>
                <a:gd name="T11" fmla="*/ 414 h 2098"/>
                <a:gd name="T12" fmla="*/ 4792 w 5740"/>
                <a:gd name="T13" fmla="*/ 552 h 2098"/>
                <a:gd name="T14" fmla="*/ 4492 w 5740"/>
                <a:gd name="T15" fmla="*/ 690 h 2098"/>
                <a:gd name="T16" fmla="*/ 4175 w 5740"/>
                <a:gd name="T17" fmla="*/ 827 h 2098"/>
                <a:gd name="T18" fmla="*/ 3839 w 5740"/>
                <a:gd name="T19" fmla="*/ 959 h 2098"/>
                <a:gd name="T20" fmla="*/ 3479 w 5740"/>
                <a:gd name="T21" fmla="*/ 1091 h 2098"/>
                <a:gd name="T22" fmla="*/ 3101 w 5740"/>
                <a:gd name="T23" fmla="*/ 1223 h 2098"/>
                <a:gd name="T24" fmla="*/ 2705 w 5740"/>
                <a:gd name="T25" fmla="*/ 1355 h 2098"/>
                <a:gd name="T26" fmla="*/ 2291 w 5740"/>
                <a:gd name="T27" fmla="*/ 1481 h 2098"/>
                <a:gd name="T28" fmla="*/ 1866 w 5740"/>
                <a:gd name="T29" fmla="*/ 1601 h 2098"/>
                <a:gd name="T30" fmla="*/ 1421 w 5740"/>
                <a:gd name="T31" fmla="*/ 1721 h 2098"/>
                <a:gd name="T32" fmla="*/ 960 w 5740"/>
                <a:gd name="T33" fmla="*/ 1834 h 2098"/>
                <a:gd name="T34" fmla="*/ 486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9 w 5740"/>
                <a:gd name="T41" fmla="*/ 1990 h 2098"/>
                <a:gd name="T42" fmla="*/ 954 w 5740"/>
                <a:gd name="T43" fmla="*/ 1882 h 2098"/>
                <a:gd name="T44" fmla="*/ 1409 w 5740"/>
                <a:gd name="T45" fmla="*/ 1763 h 2098"/>
                <a:gd name="T46" fmla="*/ 1848 w 5740"/>
                <a:gd name="T47" fmla="*/ 1649 h 2098"/>
                <a:gd name="T48" fmla="*/ 2273 w 5740"/>
                <a:gd name="T49" fmla="*/ 1523 h 2098"/>
                <a:gd name="T50" fmla="*/ 2687 w 5740"/>
                <a:gd name="T51" fmla="*/ 1397 h 2098"/>
                <a:gd name="T52" fmla="*/ 3077 w 5740"/>
                <a:gd name="T53" fmla="*/ 1271 h 2098"/>
                <a:gd name="T54" fmla="*/ 3455 w 5740"/>
                <a:gd name="T55" fmla="*/ 1139 h 2098"/>
                <a:gd name="T56" fmla="*/ 3815 w 5740"/>
                <a:gd name="T57" fmla="*/ 1007 h 2098"/>
                <a:gd name="T58" fmla="*/ 4151 w 5740"/>
                <a:gd name="T59" fmla="*/ 875 h 2098"/>
                <a:gd name="T60" fmla="*/ 4474 w 5740"/>
                <a:gd name="T61" fmla="*/ 737 h 2098"/>
                <a:gd name="T62" fmla="*/ 4774 w 5740"/>
                <a:gd name="T63" fmla="*/ 600 h 2098"/>
                <a:gd name="T64" fmla="*/ 5056 w 5740"/>
                <a:gd name="T65" fmla="*/ 462 h 2098"/>
                <a:gd name="T66" fmla="*/ 5309 w 5740"/>
                <a:gd name="T67" fmla="*/ 324 h 2098"/>
                <a:gd name="T68" fmla="*/ 5548 w 5740"/>
                <a:gd name="T69" fmla="*/ 186 h 2098"/>
                <a:gd name="T70" fmla="*/ 5758 w 5740"/>
                <a:gd name="T71" fmla="*/ 48 h 2098"/>
                <a:gd name="T72" fmla="*/ 5758 w 5740"/>
                <a:gd name="T73" fmla="*/ 0 h 2098"/>
                <a:gd name="T74" fmla="*/ 5758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1 w 1955"/>
                <a:gd name="T1" fmla="*/ 485 h 1265"/>
                <a:gd name="T2" fmla="*/ 1907 w 1955"/>
                <a:gd name="T3" fmla="*/ 390 h 1265"/>
                <a:gd name="T4" fmla="*/ 1775 w 1955"/>
                <a:gd name="T5" fmla="*/ 306 h 1265"/>
                <a:gd name="T6" fmla="*/ 1584 w 1955"/>
                <a:gd name="T7" fmla="*/ 228 h 1265"/>
                <a:gd name="T8" fmla="*/ 1331 w 1955"/>
                <a:gd name="T9" fmla="*/ 162 h 1265"/>
                <a:gd name="T10" fmla="*/ 1013 w 1955"/>
                <a:gd name="T11" fmla="*/ 102 h 1265"/>
                <a:gd name="T12" fmla="*/ 648 w 1955"/>
                <a:gd name="T13" fmla="*/ 54 h 1265"/>
                <a:gd name="T14" fmla="*/ 228 w 1955"/>
                <a:gd name="T15" fmla="*/ 18 h 1265"/>
                <a:gd name="T16" fmla="*/ 0 w 1955"/>
                <a:gd name="T17" fmla="*/ 12 h 1265"/>
                <a:gd name="T18" fmla="*/ 432 w 1955"/>
                <a:gd name="T19" fmla="*/ 48 h 1265"/>
                <a:gd name="T20" fmla="*/ 815 w 1955"/>
                <a:gd name="T21" fmla="*/ 90 h 1265"/>
                <a:gd name="T22" fmla="*/ 1152 w 1955"/>
                <a:gd name="T23" fmla="*/ 144 h 1265"/>
                <a:gd name="T24" fmla="*/ 1427 w 1955"/>
                <a:gd name="T25" fmla="*/ 204 h 1265"/>
                <a:gd name="T26" fmla="*/ 1643 w 1955"/>
                <a:gd name="T27" fmla="*/ 276 h 1265"/>
                <a:gd name="T28" fmla="*/ 1800 w 1955"/>
                <a:gd name="T29" fmla="*/ 360 h 1265"/>
                <a:gd name="T30" fmla="*/ 1889 w 1955"/>
                <a:gd name="T31" fmla="*/ 443 h 1265"/>
                <a:gd name="T32" fmla="*/ 1907 w 1955"/>
                <a:gd name="T33" fmla="*/ 539 h 1265"/>
                <a:gd name="T34" fmla="*/ 1860 w 1955"/>
                <a:gd name="T35" fmla="*/ 629 h 1265"/>
                <a:gd name="T36" fmla="*/ 1751 w 1955"/>
                <a:gd name="T37" fmla="*/ 719 h 1265"/>
                <a:gd name="T38" fmla="*/ 1584 w 1955"/>
                <a:gd name="T39" fmla="*/ 809 h 1265"/>
                <a:gd name="T40" fmla="*/ 1361 w 1955"/>
                <a:gd name="T41" fmla="*/ 899 h 1265"/>
                <a:gd name="T42" fmla="*/ 1091 w 1955"/>
                <a:gd name="T43" fmla="*/ 989 h 1265"/>
                <a:gd name="T44" fmla="*/ 767 w 1955"/>
                <a:gd name="T45" fmla="*/ 1073 h 1265"/>
                <a:gd name="T46" fmla="*/ 408 w 1955"/>
                <a:gd name="T47" fmla="*/ 1157 h 1265"/>
                <a:gd name="T48" fmla="*/ 0 w 1955"/>
                <a:gd name="T49" fmla="*/ 1241 h 1265"/>
                <a:gd name="T50" fmla="*/ 216 w 1955"/>
                <a:gd name="T51" fmla="*/ 1223 h 1265"/>
                <a:gd name="T52" fmla="*/ 612 w 1955"/>
                <a:gd name="T53" fmla="*/ 1139 h 1265"/>
                <a:gd name="T54" fmla="*/ 960 w 1955"/>
                <a:gd name="T55" fmla="*/ 1049 h 1265"/>
                <a:gd name="T56" fmla="*/ 1266 w 1955"/>
                <a:gd name="T57" fmla="*/ 959 h 1265"/>
                <a:gd name="T58" fmla="*/ 1518 w 1955"/>
                <a:gd name="T59" fmla="*/ 863 h 1265"/>
                <a:gd name="T60" fmla="*/ 1721 w 1955"/>
                <a:gd name="T61" fmla="*/ 767 h 1265"/>
                <a:gd name="T62" fmla="*/ 1866 w 1955"/>
                <a:gd name="T63" fmla="*/ 677 h 1265"/>
                <a:gd name="T64" fmla="*/ 1943 w 1955"/>
                <a:gd name="T65" fmla="*/ 581 h 1265"/>
                <a:gd name="T66" fmla="*/ 1961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09 w 4694"/>
                <a:gd name="T1" fmla="*/ 797 h 2901"/>
                <a:gd name="T2" fmla="*/ 4679 w 4694"/>
                <a:gd name="T3" fmla="*/ 665 h 2901"/>
                <a:gd name="T4" fmla="*/ 4601 w 4694"/>
                <a:gd name="T5" fmla="*/ 540 h 2901"/>
                <a:gd name="T6" fmla="*/ 4480 w 4694"/>
                <a:gd name="T7" fmla="*/ 426 h 2901"/>
                <a:gd name="T8" fmla="*/ 4313 w 4694"/>
                <a:gd name="T9" fmla="*/ 312 h 2901"/>
                <a:gd name="T10" fmla="*/ 4097 w 4694"/>
                <a:gd name="T11" fmla="*/ 216 h 2901"/>
                <a:gd name="T12" fmla="*/ 3845 w 4694"/>
                <a:gd name="T13" fmla="*/ 120 h 2901"/>
                <a:gd name="T14" fmla="*/ 3551 w 4694"/>
                <a:gd name="T15" fmla="*/ 36 h 2901"/>
                <a:gd name="T16" fmla="*/ 3215 w 4694"/>
                <a:gd name="T17" fmla="*/ 0 h 2901"/>
                <a:gd name="T18" fmla="*/ 3551 w 4694"/>
                <a:gd name="T19" fmla="*/ 78 h 2901"/>
                <a:gd name="T20" fmla="*/ 3845 w 4694"/>
                <a:gd name="T21" fmla="*/ 162 h 2901"/>
                <a:gd name="T22" fmla="*/ 4097 w 4694"/>
                <a:gd name="T23" fmla="*/ 258 h 2901"/>
                <a:gd name="T24" fmla="*/ 4301 w 4694"/>
                <a:gd name="T25" fmla="*/ 366 h 2901"/>
                <a:gd name="T26" fmla="*/ 4457 w 4694"/>
                <a:gd name="T27" fmla="*/ 480 h 2901"/>
                <a:gd name="T28" fmla="*/ 4565 w 4694"/>
                <a:gd name="T29" fmla="*/ 605 h 2901"/>
                <a:gd name="T30" fmla="*/ 4625 w 4694"/>
                <a:gd name="T31" fmla="*/ 737 h 2901"/>
                <a:gd name="T32" fmla="*/ 4625 w 4694"/>
                <a:gd name="T33" fmla="*/ 875 h 2901"/>
                <a:gd name="T34" fmla="*/ 4583 w 4694"/>
                <a:gd name="T35" fmla="*/ 1001 h 2901"/>
                <a:gd name="T36" fmla="*/ 4504 w 4694"/>
                <a:gd name="T37" fmla="*/ 1127 h 2901"/>
                <a:gd name="T38" fmla="*/ 4385 w 4694"/>
                <a:gd name="T39" fmla="*/ 1259 h 2901"/>
                <a:gd name="T40" fmla="*/ 4228 w 4694"/>
                <a:gd name="T41" fmla="*/ 1385 h 2901"/>
                <a:gd name="T42" fmla="*/ 4037 w 4694"/>
                <a:gd name="T43" fmla="*/ 1517 h 2901"/>
                <a:gd name="T44" fmla="*/ 3815 w 4694"/>
                <a:gd name="T45" fmla="*/ 1648 h 2901"/>
                <a:gd name="T46" fmla="*/ 3557 w 4694"/>
                <a:gd name="T47" fmla="*/ 1774 h 2901"/>
                <a:gd name="T48" fmla="*/ 3269 w 4694"/>
                <a:gd name="T49" fmla="*/ 1906 h 2901"/>
                <a:gd name="T50" fmla="*/ 2951 w 4694"/>
                <a:gd name="T51" fmla="*/ 2032 h 2901"/>
                <a:gd name="T52" fmla="*/ 2603 w 4694"/>
                <a:gd name="T53" fmla="*/ 2164 h 2901"/>
                <a:gd name="T54" fmla="*/ 2231 w 4694"/>
                <a:gd name="T55" fmla="*/ 2284 h 2901"/>
                <a:gd name="T56" fmla="*/ 1830 w 4694"/>
                <a:gd name="T57" fmla="*/ 2410 h 2901"/>
                <a:gd name="T58" fmla="*/ 1403 w 4694"/>
                <a:gd name="T59" fmla="*/ 2530 h 2901"/>
                <a:gd name="T60" fmla="*/ 486 w 4694"/>
                <a:gd name="T61" fmla="*/ 2757 h 2901"/>
                <a:gd name="T62" fmla="*/ 0 w 4694"/>
                <a:gd name="T63" fmla="*/ 2901 h 2901"/>
                <a:gd name="T64" fmla="*/ 972 w 4694"/>
                <a:gd name="T65" fmla="*/ 2674 h 2901"/>
                <a:gd name="T66" fmla="*/ 1643 w 4694"/>
                <a:gd name="T67" fmla="*/ 2494 h 2901"/>
                <a:gd name="T68" fmla="*/ 2064 w 4694"/>
                <a:gd name="T69" fmla="*/ 2374 h 2901"/>
                <a:gd name="T70" fmla="*/ 2459 w 4694"/>
                <a:gd name="T71" fmla="*/ 2248 h 2901"/>
                <a:gd name="T72" fmla="*/ 2825 w 4694"/>
                <a:gd name="T73" fmla="*/ 2116 h 2901"/>
                <a:gd name="T74" fmla="*/ 3161 w 4694"/>
                <a:gd name="T75" fmla="*/ 1984 h 2901"/>
                <a:gd name="T76" fmla="*/ 3473 w 4694"/>
                <a:gd name="T77" fmla="*/ 1858 h 2901"/>
                <a:gd name="T78" fmla="*/ 3749 w 4694"/>
                <a:gd name="T79" fmla="*/ 1720 h 2901"/>
                <a:gd name="T80" fmla="*/ 3995 w 4694"/>
                <a:gd name="T81" fmla="*/ 1589 h 2901"/>
                <a:gd name="T82" fmla="*/ 4204 w 4694"/>
                <a:gd name="T83" fmla="*/ 1457 h 2901"/>
                <a:gd name="T84" fmla="*/ 4385 w 4694"/>
                <a:gd name="T85" fmla="*/ 1325 h 2901"/>
                <a:gd name="T86" fmla="*/ 4522 w 4694"/>
                <a:gd name="T87" fmla="*/ 1193 h 2901"/>
                <a:gd name="T88" fmla="*/ 4625 w 4694"/>
                <a:gd name="T89" fmla="*/ 1061 h 2901"/>
                <a:gd name="T90" fmla="*/ 4685 w 4694"/>
                <a:gd name="T91" fmla="*/ 935 h 2901"/>
                <a:gd name="T92" fmla="*/ 470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73 w 3761"/>
                <a:gd name="T1" fmla="*/ 719 h 2356"/>
                <a:gd name="T2" fmla="*/ 3743 w 3761"/>
                <a:gd name="T3" fmla="*/ 599 h 2356"/>
                <a:gd name="T4" fmla="*/ 3665 w 3761"/>
                <a:gd name="T5" fmla="*/ 486 h 2356"/>
                <a:gd name="T6" fmla="*/ 3533 w 3761"/>
                <a:gd name="T7" fmla="*/ 378 h 2356"/>
                <a:gd name="T8" fmla="*/ 3359 w 3761"/>
                <a:gd name="T9" fmla="*/ 282 h 2356"/>
                <a:gd name="T10" fmla="*/ 3137 w 3761"/>
                <a:gd name="T11" fmla="*/ 192 h 2356"/>
                <a:gd name="T12" fmla="*/ 2873 w 3761"/>
                <a:gd name="T13" fmla="*/ 108 h 2356"/>
                <a:gd name="T14" fmla="*/ 2567 w 3761"/>
                <a:gd name="T15" fmla="*/ 36 h 2356"/>
                <a:gd name="T16" fmla="*/ 2237 w 3761"/>
                <a:gd name="T17" fmla="*/ 0 h 2356"/>
                <a:gd name="T18" fmla="*/ 2585 w 3761"/>
                <a:gd name="T19" fmla="*/ 72 h 2356"/>
                <a:gd name="T20" fmla="*/ 2885 w 3761"/>
                <a:gd name="T21" fmla="*/ 150 h 2356"/>
                <a:gd name="T22" fmla="*/ 3149 w 3761"/>
                <a:gd name="T23" fmla="*/ 234 h 2356"/>
                <a:gd name="T24" fmla="*/ 3359 w 3761"/>
                <a:gd name="T25" fmla="*/ 330 h 2356"/>
                <a:gd name="T26" fmla="*/ 3527 w 3761"/>
                <a:gd name="T27" fmla="*/ 432 h 2356"/>
                <a:gd name="T28" fmla="*/ 3635 w 3761"/>
                <a:gd name="T29" fmla="*/ 545 h 2356"/>
                <a:gd name="T30" fmla="*/ 3695 w 3761"/>
                <a:gd name="T31" fmla="*/ 665 h 2356"/>
                <a:gd name="T32" fmla="*/ 3701 w 3761"/>
                <a:gd name="T33" fmla="*/ 791 h 2356"/>
                <a:gd name="T34" fmla="*/ 3665 w 3761"/>
                <a:gd name="T35" fmla="*/ 887 h 2356"/>
                <a:gd name="T36" fmla="*/ 3604 w 3761"/>
                <a:gd name="T37" fmla="*/ 989 h 2356"/>
                <a:gd name="T38" fmla="*/ 3509 w 3761"/>
                <a:gd name="T39" fmla="*/ 1091 h 2356"/>
                <a:gd name="T40" fmla="*/ 3383 w 3761"/>
                <a:gd name="T41" fmla="*/ 1187 h 2356"/>
                <a:gd name="T42" fmla="*/ 3233 w 3761"/>
                <a:gd name="T43" fmla="*/ 1289 h 2356"/>
                <a:gd name="T44" fmla="*/ 3053 w 3761"/>
                <a:gd name="T45" fmla="*/ 1391 h 2356"/>
                <a:gd name="T46" fmla="*/ 2843 w 3761"/>
                <a:gd name="T47" fmla="*/ 1493 h 2356"/>
                <a:gd name="T48" fmla="*/ 2615 w 3761"/>
                <a:gd name="T49" fmla="*/ 1589 h 2356"/>
                <a:gd name="T50" fmla="*/ 2082 w 3761"/>
                <a:gd name="T51" fmla="*/ 1786 h 2356"/>
                <a:gd name="T52" fmla="*/ 1464 w 3761"/>
                <a:gd name="T53" fmla="*/ 1972 h 2356"/>
                <a:gd name="T54" fmla="*/ 767 w 3761"/>
                <a:gd name="T55" fmla="*/ 2158 h 2356"/>
                <a:gd name="T56" fmla="*/ 0 w 3761"/>
                <a:gd name="T57" fmla="*/ 2326 h 2356"/>
                <a:gd name="T58" fmla="*/ 402 w 3761"/>
                <a:gd name="T59" fmla="*/ 2272 h 2356"/>
                <a:gd name="T60" fmla="*/ 1146 w 3761"/>
                <a:gd name="T61" fmla="*/ 2092 h 2356"/>
                <a:gd name="T62" fmla="*/ 1818 w 3761"/>
                <a:gd name="T63" fmla="*/ 1900 h 2356"/>
                <a:gd name="T64" fmla="*/ 2400 w 3761"/>
                <a:gd name="T65" fmla="*/ 1702 h 2356"/>
                <a:gd name="T66" fmla="*/ 2657 w 3761"/>
                <a:gd name="T67" fmla="*/ 1607 h 2356"/>
                <a:gd name="T68" fmla="*/ 2891 w 3761"/>
                <a:gd name="T69" fmla="*/ 1505 h 2356"/>
                <a:gd name="T70" fmla="*/ 3101 w 3761"/>
                <a:gd name="T71" fmla="*/ 1403 h 2356"/>
                <a:gd name="T72" fmla="*/ 3287 w 3761"/>
                <a:gd name="T73" fmla="*/ 1301 h 2356"/>
                <a:gd name="T74" fmla="*/ 3443 w 3761"/>
                <a:gd name="T75" fmla="*/ 1193 h 2356"/>
                <a:gd name="T76" fmla="*/ 3569 w 3761"/>
                <a:gd name="T77" fmla="*/ 1091 h 2356"/>
                <a:gd name="T78" fmla="*/ 3665 w 3761"/>
                <a:gd name="T79" fmla="*/ 989 h 2356"/>
                <a:gd name="T80" fmla="*/ 3731 w 3761"/>
                <a:gd name="T81" fmla="*/ 887 h 2356"/>
                <a:gd name="T82" fmla="*/ 3767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33 w 2924"/>
                <a:gd name="T1" fmla="*/ 647 h 1846"/>
                <a:gd name="T2" fmla="*/ 2885 w 2924"/>
                <a:gd name="T3" fmla="*/ 528 h 1846"/>
                <a:gd name="T4" fmla="*/ 2758 w 2924"/>
                <a:gd name="T5" fmla="*/ 414 h 1846"/>
                <a:gd name="T6" fmla="*/ 2567 w 2924"/>
                <a:gd name="T7" fmla="*/ 318 h 1846"/>
                <a:gd name="T8" fmla="*/ 2309 w 2924"/>
                <a:gd name="T9" fmla="*/ 228 h 1846"/>
                <a:gd name="T10" fmla="*/ 1991 w 2924"/>
                <a:gd name="T11" fmla="*/ 150 h 1846"/>
                <a:gd name="T12" fmla="*/ 1613 w 2924"/>
                <a:gd name="T13" fmla="*/ 78 h 1846"/>
                <a:gd name="T14" fmla="*/ 1182 w 2924"/>
                <a:gd name="T15" fmla="*/ 24 h 1846"/>
                <a:gd name="T16" fmla="*/ 696 w 2924"/>
                <a:gd name="T17" fmla="*/ 0 h 1846"/>
                <a:gd name="T18" fmla="*/ 1194 w 2924"/>
                <a:gd name="T19" fmla="*/ 48 h 1846"/>
                <a:gd name="T20" fmla="*/ 1631 w 2924"/>
                <a:gd name="T21" fmla="*/ 108 h 1846"/>
                <a:gd name="T22" fmla="*/ 2015 w 2924"/>
                <a:gd name="T23" fmla="*/ 180 h 1846"/>
                <a:gd name="T24" fmla="*/ 2333 w 2924"/>
                <a:gd name="T25" fmla="*/ 264 h 1846"/>
                <a:gd name="T26" fmla="*/ 2579 w 2924"/>
                <a:gd name="T27" fmla="*/ 360 h 1846"/>
                <a:gd name="T28" fmla="*/ 2758 w 2924"/>
                <a:gd name="T29" fmla="*/ 468 h 1846"/>
                <a:gd name="T30" fmla="*/ 2855 w 2924"/>
                <a:gd name="T31" fmla="*/ 587 h 1846"/>
                <a:gd name="T32" fmla="*/ 2873 w 2924"/>
                <a:gd name="T33" fmla="*/ 713 h 1846"/>
                <a:gd name="T34" fmla="*/ 2849 w 2924"/>
                <a:gd name="T35" fmla="*/ 785 h 1846"/>
                <a:gd name="T36" fmla="*/ 2801 w 2924"/>
                <a:gd name="T37" fmla="*/ 857 h 1846"/>
                <a:gd name="T38" fmla="*/ 2633 w 2924"/>
                <a:gd name="T39" fmla="*/ 1001 h 1846"/>
                <a:gd name="T40" fmla="*/ 2375 w 2924"/>
                <a:gd name="T41" fmla="*/ 1145 h 1846"/>
                <a:gd name="T42" fmla="*/ 2039 w 2924"/>
                <a:gd name="T43" fmla="*/ 1289 h 1846"/>
                <a:gd name="T44" fmla="*/ 1631 w 2924"/>
                <a:gd name="T45" fmla="*/ 1433 h 1846"/>
                <a:gd name="T46" fmla="*/ 1146 w 2924"/>
                <a:gd name="T47" fmla="*/ 1571 h 1846"/>
                <a:gd name="T48" fmla="*/ 606 w 2924"/>
                <a:gd name="T49" fmla="*/ 1702 h 1846"/>
                <a:gd name="T50" fmla="*/ 0 w 2924"/>
                <a:gd name="T51" fmla="*/ 1828 h 1846"/>
                <a:gd name="T52" fmla="*/ 312 w 2924"/>
                <a:gd name="T53" fmla="*/ 1780 h 1846"/>
                <a:gd name="T54" fmla="*/ 900 w 2924"/>
                <a:gd name="T55" fmla="*/ 1648 h 1846"/>
                <a:gd name="T56" fmla="*/ 1421 w 2924"/>
                <a:gd name="T57" fmla="*/ 1511 h 1846"/>
                <a:gd name="T58" fmla="*/ 1877 w 2924"/>
                <a:gd name="T59" fmla="*/ 1367 h 1846"/>
                <a:gd name="T60" fmla="*/ 2261 w 2924"/>
                <a:gd name="T61" fmla="*/ 1223 h 1846"/>
                <a:gd name="T62" fmla="*/ 2567 w 2924"/>
                <a:gd name="T63" fmla="*/ 1079 h 1846"/>
                <a:gd name="T64" fmla="*/ 2783 w 2924"/>
                <a:gd name="T65" fmla="*/ 929 h 1846"/>
                <a:gd name="T66" fmla="*/ 2885 w 2924"/>
                <a:gd name="T67" fmla="*/ 815 h 1846"/>
                <a:gd name="T68" fmla="*/ 2921 w 2924"/>
                <a:gd name="T69" fmla="*/ 743 h 1846"/>
                <a:gd name="T70" fmla="*/ 2933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3 w 1488"/>
                <a:gd name="T7" fmla="*/ 186 h 204"/>
                <a:gd name="T8" fmla="*/ 1404 w 1488"/>
                <a:gd name="T9" fmla="*/ 204 h 204"/>
                <a:gd name="T10" fmla="*/ 140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4 w 323"/>
                  <a:gd name="T13" fmla="*/ 18 h 162"/>
                  <a:gd name="T14" fmla="*/ 240 w 323"/>
                  <a:gd name="T15" fmla="*/ 54 h 162"/>
                  <a:gd name="T16" fmla="*/ 288 w 323"/>
                  <a:gd name="T17" fmla="*/ 90 h 162"/>
                  <a:gd name="T18" fmla="*/ 318 w 323"/>
                  <a:gd name="T19" fmla="*/ 114 h 162"/>
                  <a:gd name="T20" fmla="*/ 324 w 323"/>
                  <a:gd name="T21" fmla="*/ 126 h 162"/>
                  <a:gd name="T22" fmla="*/ 324 w 323"/>
                  <a:gd name="T23" fmla="*/ 126 h 162"/>
                  <a:gd name="T24" fmla="*/ 222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0 w 1250"/>
                  <a:gd name="T1" fmla="*/ 641 h 923"/>
                  <a:gd name="T2" fmla="*/ 1170 w 1250"/>
                  <a:gd name="T3" fmla="*/ 473 h 923"/>
                  <a:gd name="T4" fmla="*/ 1140 w 1250"/>
                  <a:gd name="T5" fmla="*/ 384 h 923"/>
                  <a:gd name="T6" fmla="*/ 1116 w 1250"/>
                  <a:gd name="T7" fmla="*/ 288 h 923"/>
                  <a:gd name="T8" fmla="*/ 1056 w 1250"/>
                  <a:gd name="T9" fmla="*/ 174 h 923"/>
                  <a:gd name="T10" fmla="*/ 984 w 1250"/>
                  <a:gd name="T11" fmla="*/ 96 h 923"/>
                  <a:gd name="T12" fmla="*/ 966 w 1250"/>
                  <a:gd name="T13" fmla="*/ 72 h 923"/>
                  <a:gd name="T14" fmla="*/ 894 w 1250"/>
                  <a:gd name="T15" fmla="*/ 18 h 923"/>
                  <a:gd name="T16" fmla="*/ 822 w 1250"/>
                  <a:gd name="T17" fmla="*/ 6 h 923"/>
                  <a:gd name="T18" fmla="*/ 714 w 1250"/>
                  <a:gd name="T19" fmla="*/ 24 h 923"/>
                  <a:gd name="T20" fmla="*/ 666 w 1250"/>
                  <a:gd name="T21" fmla="*/ 42 h 923"/>
                  <a:gd name="T22" fmla="*/ 570 w 1250"/>
                  <a:gd name="T23" fmla="*/ 120 h 923"/>
                  <a:gd name="T24" fmla="*/ 534 w 1250"/>
                  <a:gd name="T25" fmla="*/ 228 h 923"/>
                  <a:gd name="T26" fmla="*/ 511 w 1250"/>
                  <a:gd name="T27" fmla="*/ 348 h 923"/>
                  <a:gd name="T28" fmla="*/ 432 w 1250"/>
                  <a:gd name="T29" fmla="*/ 479 h 923"/>
                  <a:gd name="T30" fmla="*/ 414 w 1250"/>
                  <a:gd name="T31" fmla="*/ 539 h 923"/>
                  <a:gd name="T32" fmla="*/ 354 w 1250"/>
                  <a:gd name="T33" fmla="*/ 599 h 923"/>
                  <a:gd name="T34" fmla="*/ 306 w 1250"/>
                  <a:gd name="T35" fmla="*/ 629 h 923"/>
                  <a:gd name="T36" fmla="*/ 294 w 1250"/>
                  <a:gd name="T37" fmla="*/ 635 h 923"/>
                  <a:gd name="T38" fmla="*/ 258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1 w 1250"/>
                  <a:gd name="T47" fmla="*/ 869 h 923"/>
                  <a:gd name="T48" fmla="*/ 642 w 1250"/>
                  <a:gd name="T49" fmla="*/ 827 h 923"/>
                  <a:gd name="T50" fmla="*/ 702 w 1250"/>
                  <a:gd name="T51" fmla="*/ 725 h 923"/>
                  <a:gd name="T52" fmla="*/ 696 w 1250"/>
                  <a:gd name="T53" fmla="*/ 611 h 923"/>
                  <a:gd name="T54" fmla="*/ 780 w 1250"/>
                  <a:gd name="T55" fmla="*/ 551 h 923"/>
                  <a:gd name="T56" fmla="*/ 882 w 1250"/>
                  <a:gd name="T57" fmla="*/ 449 h 923"/>
                  <a:gd name="T58" fmla="*/ 912 w 1250"/>
                  <a:gd name="T59" fmla="*/ 414 h 923"/>
                  <a:gd name="T60" fmla="*/ 978 w 1250"/>
                  <a:gd name="T61" fmla="*/ 318 h 923"/>
                  <a:gd name="T62" fmla="*/ 1026 w 1250"/>
                  <a:gd name="T63" fmla="*/ 336 h 923"/>
                  <a:gd name="T64" fmla="*/ 1122 w 1250"/>
                  <a:gd name="T65" fmla="*/ 617 h 923"/>
                  <a:gd name="T66" fmla="*/ 1116 w 1250"/>
                  <a:gd name="T67" fmla="*/ 689 h 923"/>
                  <a:gd name="T68" fmla="*/ 1152 w 1250"/>
                  <a:gd name="T69" fmla="*/ 749 h 923"/>
                  <a:gd name="T70" fmla="*/ 1206 w 1250"/>
                  <a:gd name="T71" fmla="*/ 713 h 923"/>
                  <a:gd name="T72" fmla="*/ 1242 w 1250"/>
                  <a:gd name="T73" fmla="*/ 749 h 923"/>
                  <a:gd name="T74" fmla="*/ 1254 w 1250"/>
                  <a:gd name="T75" fmla="*/ 743 h 923"/>
                  <a:gd name="T76" fmla="*/ 696 w 1250"/>
                  <a:gd name="T77" fmla="*/ 264 h 923"/>
                  <a:gd name="T78" fmla="*/ 787 w 1250"/>
                  <a:gd name="T79" fmla="*/ 372 h 923"/>
                  <a:gd name="T80" fmla="*/ 768 w 1250"/>
                  <a:gd name="T81" fmla="*/ 443 h 923"/>
                  <a:gd name="T82" fmla="*/ 708 w 1250"/>
                  <a:gd name="T83" fmla="*/ 515 h 923"/>
                  <a:gd name="T84" fmla="*/ 660 w 1250"/>
                  <a:gd name="T85" fmla="*/ 569 h 923"/>
                  <a:gd name="T86" fmla="*/ 618 w 1250"/>
                  <a:gd name="T87" fmla="*/ 593 h 923"/>
                  <a:gd name="T88" fmla="*/ 576 w 1250"/>
                  <a:gd name="T89" fmla="*/ 617 h 923"/>
                  <a:gd name="T90" fmla="*/ 564 w 1250"/>
                  <a:gd name="T91" fmla="*/ 707 h 923"/>
                  <a:gd name="T92" fmla="*/ 354 w 1250"/>
                  <a:gd name="T93" fmla="*/ 755 h 923"/>
                  <a:gd name="T94" fmla="*/ 390 w 1250"/>
                  <a:gd name="T95" fmla="*/ 641 h 923"/>
                  <a:gd name="T96" fmla="*/ 426 w 1250"/>
                  <a:gd name="T97" fmla="*/ 647 h 923"/>
                  <a:gd name="T98" fmla="*/ 444 w 1250"/>
                  <a:gd name="T99" fmla="*/ 617 h 923"/>
                  <a:gd name="T100" fmla="*/ 570 w 1250"/>
                  <a:gd name="T101" fmla="*/ 515 h 923"/>
                  <a:gd name="T102" fmla="*/ 618 w 1250"/>
                  <a:gd name="T103" fmla="*/ 473 h 923"/>
                  <a:gd name="T104" fmla="*/ 642 w 1250"/>
                  <a:gd name="T105" fmla="*/ 396 h 923"/>
                  <a:gd name="T106" fmla="*/ 642 w 1250"/>
                  <a:gd name="T107" fmla="*/ 378 h 923"/>
                  <a:gd name="T108" fmla="*/ 666 w 1250"/>
                  <a:gd name="T109" fmla="*/ 270 h 923"/>
                  <a:gd name="T110" fmla="*/ 684 w 1250"/>
                  <a:gd name="T111" fmla="*/ 192 h 923"/>
                  <a:gd name="T112" fmla="*/ 696 w 1250"/>
                  <a:gd name="T113" fmla="*/ 264 h 923"/>
                  <a:gd name="T114" fmla="*/ 534 w 1250"/>
                  <a:gd name="T115" fmla="*/ 455 h 923"/>
                  <a:gd name="T116" fmla="*/ 636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9 w 72"/>
                  <a:gd name="T3" fmla="*/ 24 h 54"/>
                  <a:gd name="T4" fmla="*/ 61 w 72"/>
                  <a:gd name="T5" fmla="*/ 12 h 54"/>
                  <a:gd name="T6" fmla="*/ 67 w 72"/>
                  <a:gd name="T7" fmla="*/ 6 h 54"/>
                  <a:gd name="T8" fmla="*/ 73 w 72"/>
                  <a:gd name="T9" fmla="*/ 0 h 54"/>
                  <a:gd name="T10" fmla="*/ 43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8 w 287"/>
                  <a:gd name="T1" fmla="*/ 0 h 84"/>
                  <a:gd name="T2" fmla="*/ 0 w 287"/>
                  <a:gd name="T3" fmla="*/ 84 h 84"/>
                  <a:gd name="T4" fmla="*/ 169 w 287"/>
                  <a:gd name="T5" fmla="*/ 36 h 84"/>
                  <a:gd name="T6" fmla="*/ 114 w 287"/>
                  <a:gd name="T7" fmla="*/ 60 h 84"/>
                  <a:gd name="T8" fmla="*/ 277 w 287"/>
                  <a:gd name="T9" fmla="*/ 18 h 84"/>
                  <a:gd name="T10" fmla="*/ 288 w 287"/>
                  <a:gd name="T11" fmla="*/ 0 h 84"/>
                  <a:gd name="T12" fmla="*/ 288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5577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5578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B4C71EC6-210F-42DE-9C53-41977AD35B3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67377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2175699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2384959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Заголовок, текст и клип мультимеди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noProof="0" smtClean="0"/>
              <a:t>Вставка клипа мультимедиа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1380009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950510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507616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70653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870854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409401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119790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688200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3499324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4153703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9 w 3934"/>
                <a:gd name="T3" fmla="*/ 1331 h 1505"/>
                <a:gd name="T4" fmla="*/ 1217 w 3934"/>
                <a:gd name="T5" fmla="*/ 1157 h 1505"/>
                <a:gd name="T6" fmla="*/ 1733 w 3934"/>
                <a:gd name="T7" fmla="*/ 977 h 1505"/>
                <a:gd name="T8" fmla="*/ 2225 w 3934"/>
                <a:gd name="T9" fmla="*/ 792 h 1505"/>
                <a:gd name="T10" fmla="*/ 2464 w 3934"/>
                <a:gd name="T11" fmla="*/ 696 h 1505"/>
                <a:gd name="T12" fmla="*/ 2698 w 3934"/>
                <a:gd name="T13" fmla="*/ 606 h 1505"/>
                <a:gd name="T14" fmla="*/ 2927 w 3934"/>
                <a:gd name="T15" fmla="*/ 510 h 1505"/>
                <a:gd name="T16" fmla="*/ 3149 w 3934"/>
                <a:gd name="T17" fmla="*/ 420 h 1505"/>
                <a:gd name="T18" fmla="*/ 3358 w 3934"/>
                <a:gd name="T19" fmla="*/ 324 h 1505"/>
                <a:gd name="T20" fmla="*/ 3562 w 3934"/>
                <a:gd name="T21" fmla="*/ 234 h 1505"/>
                <a:gd name="T22" fmla="*/ 3760 w 3934"/>
                <a:gd name="T23" fmla="*/ 138 h 1505"/>
                <a:gd name="T24" fmla="*/ 3946 w 3934"/>
                <a:gd name="T25" fmla="*/ 48 h 1505"/>
                <a:gd name="T26" fmla="*/ 3946 w 3934"/>
                <a:gd name="T27" fmla="*/ 0 h 1505"/>
                <a:gd name="T28" fmla="*/ 3754 w 3934"/>
                <a:gd name="T29" fmla="*/ 96 h 1505"/>
                <a:gd name="T30" fmla="*/ 3550 w 3934"/>
                <a:gd name="T31" fmla="*/ 192 h 1505"/>
                <a:gd name="T32" fmla="*/ 3340 w 3934"/>
                <a:gd name="T33" fmla="*/ 288 h 1505"/>
                <a:gd name="T34" fmla="*/ 3125 w 3934"/>
                <a:gd name="T35" fmla="*/ 384 h 1505"/>
                <a:gd name="T36" fmla="*/ 2897 w 3934"/>
                <a:gd name="T37" fmla="*/ 480 h 1505"/>
                <a:gd name="T38" fmla="*/ 2662 w 3934"/>
                <a:gd name="T39" fmla="*/ 576 h 1505"/>
                <a:gd name="T40" fmla="*/ 2416 w 3934"/>
                <a:gd name="T41" fmla="*/ 672 h 1505"/>
                <a:gd name="T42" fmla="*/ 2171 w 3934"/>
                <a:gd name="T43" fmla="*/ 768 h 1505"/>
                <a:gd name="T44" fmla="*/ 1913 w 3934"/>
                <a:gd name="T45" fmla="*/ 864 h 1505"/>
                <a:gd name="T46" fmla="*/ 1655 w 3934"/>
                <a:gd name="T47" fmla="*/ 960 h 1505"/>
                <a:gd name="T48" fmla="*/ 1115 w 3934"/>
                <a:gd name="T49" fmla="*/ 1145 h 1505"/>
                <a:gd name="T50" fmla="*/ 564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2 w 1728"/>
                <a:gd name="T3" fmla="*/ 527 h 689"/>
                <a:gd name="T4" fmla="*/ 966 w 1728"/>
                <a:gd name="T5" fmla="*/ 365 h 689"/>
                <a:gd name="T6" fmla="*/ 1163 w 1728"/>
                <a:gd name="T7" fmla="*/ 287 h 689"/>
                <a:gd name="T8" fmla="*/ 1361 w 1728"/>
                <a:gd name="T9" fmla="*/ 203 h 689"/>
                <a:gd name="T10" fmla="*/ 1553 w 1728"/>
                <a:gd name="T11" fmla="*/ 126 h 689"/>
                <a:gd name="T12" fmla="*/ 1733 w 1728"/>
                <a:gd name="T13" fmla="*/ 48 h 689"/>
                <a:gd name="T14" fmla="*/ 1733 w 1728"/>
                <a:gd name="T15" fmla="*/ 0 h 689"/>
                <a:gd name="T16" fmla="*/ 1535 w 1728"/>
                <a:gd name="T17" fmla="*/ 84 h 689"/>
                <a:gd name="T18" fmla="*/ 1331 w 1728"/>
                <a:gd name="T19" fmla="*/ 167 h 689"/>
                <a:gd name="T20" fmla="*/ 1121 w 1728"/>
                <a:gd name="T21" fmla="*/ 257 h 689"/>
                <a:gd name="T22" fmla="*/ 906 w 1728"/>
                <a:gd name="T23" fmla="*/ 341 h 689"/>
                <a:gd name="T24" fmla="*/ 455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78 w 5561"/>
                <a:gd name="T1" fmla="*/ 929 h 3447"/>
                <a:gd name="T2" fmla="*/ 5554 w 5561"/>
                <a:gd name="T3" fmla="*/ 773 h 3447"/>
                <a:gd name="T4" fmla="*/ 5470 w 5561"/>
                <a:gd name="T5" fmla="*/ 629 h 3447"/>
                <a:gd name="T6" fmla="*/ 5343 w 5561"/>
                <a:gd name="T7" fmla="*/ 492 h 3447"/>
                <a:gd name="T8" fmla="*/ 5164 w 5561"/>
                <a:gd name="T9" fmla="*/ 366 h 3447"/>
                <a:gd name="T10" fmla="*/ 4936 w 5561"/>
                <a:gd name="T11" fmla="*/ 252 h 3447"/>
                <a:gd name="T12" fmla="*/ 4666 w 5561"/>
                <a:gd name="T13" fmla="*/ 144 h 3447"/>
                <a:gd name="T14" fmla="*/ 4354 w 5561"/>
                <a:gd name="T15" fmla="*/ 48 h 3447"/>
                <a:gd name="T16" fmla="*/ 4012 w 5561"/>
                <a:gd name="T17" fmla="*/ 0 h 3447"/>
                <a:gd name="T18" fmla="*/ 4372 w 5561"/>
                <a:gd name="T19" fmla="*/ 90 h 3447"/>
                <a:gd name="T20" fmla="*/ 4684 w 5561"/>
                <a:gd name="T21" fmla="*/ 192 h 3447"/>
                <a:gd name="T22" fmla="*/ 4948 w 5561"/>
                <a:gd name="T23" fmla="*/ 306 h 3447"/>
                <a:gd name="T24" fmla="*/ 5164 w 5561"/>
                <a:gd name="T25" fmla="*/ 426 h 3447"/>
                <a:gd name="T26" fmla="*/ 5331 w 5561"/>
                <a:gd name="T27" fmla="*/ 557 h 3447"/>
                <a:gd name="T28" fmla="*/ 5446 w 5561"/>
                <a:gd name="T29" fmla="*/ 701 h 3447"/>
                <a:gd name="T30" fmla="*/ 5506 w 5561"/>
                <a:gd name="T31" fmla="*/ 851 h 3447"/>
                <a:gd name="T32" fmla="*/ 5506 w 5561"/>
                <a:gd name="T33" fmla="*/ 1013 h 3447"/>
                <a:gd name="T34" fmla="*/ 5458 w 5561"/>
                <a:gd name="T35" fmla="*/ 1163 h 3447"/>
                <a:gd name="T36" fmla="*/ 5361 w 5561"/>
                <a:gd name="T37" fmla="*/ 1319 h 3447"/>
                <a:gd name="T38" fmla="*/ 5218 w 5561"/>
                <a:gd name="T39" fmla="*/ 1475 h 3447"/>
                <a:gd name="T40" fmla="*/ 5032 w 5561"/>
                <a:gd name="T41" fmla="*/ 1630 h 3447"/>
                <a:gd name="T42" fmla="*/ 4804 w 5561"/>
                <a:gd name="T43" fmla="*/ 1786 h 3447"/>
                <a:gd name="T44" fmla="*/ 4540 w 5561"/>
                <a:gd name="T45" fmla="*/ 1948 h 3447"/>
                <a:gd name="T46" fmla="*/ 4228 w 5561"/>
                <a:gd name="T47" fmla="*/ 2104 h 3447"/>
                <a:gd name="T48" fmla="*/ 3887 w 5561"/>
                <a:gd name="T49" fmla="*/ 2260 h 3447"/>
                <a:gd name="T50" fmla="*/ 3509 w 5561"/>
                <a:gd name="T51" fmla="*/ 2416 h 3447"/>
                <a:gd name="T52" fmla="*/ 3094 w 5561"/>
                <a:gd name="T53" fmla="*/ 2566 h 3447"/>
                <a:gd name="T54" fmla="*/ 2651 w 5561"/>
                <a:gd name="T55" fmla="*/ 2715 h 3447"/>
                <a:gd name="T56" fmla="*/ 2171 w 5561"/>
                <a:gd name="T57" fmla="*/ 2865 h 3447"/>
                <a:gd name="T58" fmla="*/ 1667 w 5561"/>
                <a:gd name="T59" fmla="*/ 3009 h 3447"/>
                <a:gd name="T60" fmla="*/ 1139 w 5561"/>
                <a:gd name="T61" fmla="*/ 3147 h 3447"/>
                <a:gd name="T62" fmla="*/ 582 w 5561"/>
                <a:gd name="T63" fmla="*/ 3279 h 3447"/>
                <a:gd name="T64" fmla="*/ 0 w 5561"/>
                <a:gd name="T65" fmla="*/ 3447 h 3447"/>
                <a:gd name="T66" fmla="*/ 870 w 5561"/>
                <a:gd name="T67" fmla="*/ 3249 h 3447"/>
                <a:gd name="T68" fmla="*/ 1421 w 5561"/>
                <a:gd name="T69" fmla="*/ 3105 h 3447"/>
                <a:gd name="T70" fmla="*/ 1943 w 5561"/>
                <a:gd name="T71" fmla="*/ 2961 h 3447"/>
                <a:gd name="T72" fmla="*/ 2441 w 5561"/>
                <a:gd name="T73" fmla="*/ 2817 h 3447"/>
                <a:gd name="T74" fmla="*/ 2909 w 5561"/>
                <a:gd name="T75" fmla="*/ 2668 h 3447"/>
                <a:gd name="T76" fmla="*/ 3340 w 5561"/>
                <a:gd name="T77" fmla="*/ 2512 h 3447"/>
                <a:gd name="T78" fmla="*/ 3742 w 5561"/>
                <a:gd name="T79" fmla="*/ 2356 h 3447"/>
                <a:gd name="T80" fmla="*/ 4109 w 5561"/>
                <a:gd name="T81" fmla="*/ 2200 h 3447"/>
                <a:gd name="T82" fmla="*/ 4439 w 5561"/>
                <a:gd name="T83" fmla="*/ 2038 h 3447"/>
                <a:gd name="T84" fmla="*/ 4732 w 5561"/>
                <a:gd name="T85" fmla="*/ 1876 h 3447"/>
                <a:gd name="T86" fmla="*/ 4984 w 5561"/>
                <a:gd name="T87" fmla="*/ 1720 h 3447"/>
                <a:gd name="T88" fmla="*/ 5194 w 5561"/>
                <a:gd name="T89" fmla="*/ 1559 h 3447"/>
                <a:gd name="T90" fmla="*/ 5355 w 5561"/>
                <a:gd name="T91" fmla="*/ 1397 h 3447"/>
                <a:gd name="T92" fmla="*/ 5476 w 5561"/>
                <a:gd name="T93" fmla="*/ 1241 h 3447"/>
                <a:gd name="T94" fmla="*/ 5554 w 5561"/>
                <a:gd name="T95" fmla="*/ 1085 h 3447"/>
                <a:gd name="T96" fmla="*/ 5572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51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58 w 5740"/>
                <a:gd name="T1" fmla="*/ 0 h 2098"/>
                <a:gd name="T2" fmla="*/ 5656 w 5740"/>
                <a:gd name="T3" fmla="*/ 72 h 2098"/>
                <a:gd name="T4" fmla="*/ 5554 w 5740"/>
                <a:gd name="T5" fmla="*/ 138 h 2098"/>
                <a:gd name="T6" fmla="*/ 5440 w 5740"/>
                <a:gd name="T7" fmla="*/ 210 h 2098"/>
                <a:gd name="T8" fmla="*/ 5321 w 5740"/>
                <a:gd name="T9" fmla="*/ 276 h 2098"/>
                <a:gd name="T10" fmla="*/ 5068 w 5740"/>
                <a:gd name="T11" fmla="*/ 414 h 2098"/>
                <a:gd name="T12" fmla="*/ 4792 w 5740"/>
                <a:gd name="T13" fmla="*/ 552 h 2098"/>
                <a:gd name="T14" fmla="*/ 4492 w 5740"/>
                <a:gd name="T15" fmla="*/ 690 h 2098"/>
                <a:gd name="T16" fmla="*/ 4175 w 5740"/>
                <a:gd name="T17" fmla="*/ 827 h 2098"/>
                <a:gd name="T18" fmla="*/ 3839 w 5740"/>
                <a:gd name="T19" fmla="*/ 959 h 2098"/>
                <a:gd name="T20" fmla="*/ 3479 w 5740"/>
                <a:gd name="T21" fmla="*/ 1091 h 2098"/>
                <a:gd name="T22" fmla="*/ 3101 w 5740"/>
                <a:gd name="T23" fmla="*/ 1223 h 2098"/>
                <a:gd name="T24" fmla="*/ 2705 w 5740"/>
                <a:gd name="T25" fmla="*/ 1355 h 2098"/>
                <a:gd name="T26" fmla="*/ 2291 w 5740"/>
                <a:gd name="T27" fmla="*/ 1481 h 2098"/>
                <a:gd name="T28" fmla="*/ 1866 w 5740"/>
                <a:gd name="T29" fmla="*/ 1601 h 2098"/>
                <a:gd name="T30" fmla="*/ 1421 w 5740"/>
                <a:gd name="T31" fmla="*/ 1721 h 2098"/>
                <a:gd name="T32" fmla="*/ 960 w 5740"/>
                <a:gd name="T33" fmla="*/ 1834 h 2098"/>
                <a:gd name="T34" fmla="*/ 486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9 w 5740"/>
                <a:gd name="T41" fmla="*/ 1990 h 2098"/>
                <a:gd name="T42" fmla="*/ 954 w 5740"/>
                <a:gd name="T43" fmla="*/ 1882 h 2098"/>
                <a:gd name="T44" fmla="*/ 1409 w 5740"/>
                <a:gd name="T45" fmla="*/ 1763 h 2098"/>
                <a:gd name="T46" fmla="*/ 1848 w 5740"/>
                <a:gd name="T47" fmla="*/ 1649 h 2098"/>
                <a:gd name="T48" fmla="*/ 2273 w 5740"/>
                <a:gd name="T49" fmla="*/ 1523 h 2098"/>
                <a:gd name="T50" fmla="*/ 2687 w 5740"/>
                <a:gd name="T51" fmla="*/ 1397 h 2098"/>
                <a:gd name="T52" fmla="*/ 3077 w 5740"/>
                <a:gd name="T53" fmla="*/ 1271 h 2098"/>
                <a:gd name="T54" fmla="*/ 3455 w 5740"/>
                <a:gd name="T55" fmla="*/ 1139 h 2098"/>
                <a:gd name="T56" fmla="*/ 3815 w 5740"/>
                <a:gd name="T57" fmla="*/ 1007 h 2098"/>
                <a:gd name="T58" fmla="*/ 4151 w 5740"/>
                <a:gd name="T59" fmla="*/ 875 h 2098"/>
                <a:gd name="T60" fmla="*/ 4474 w 5740"/>
                <a:gd name="T61" fmla="*/ 737 h 2098"/>
                <a:gd name="T62" fmla="*/ 4774 w 5740"/>
                <a:gd name="T63" fmla="*/ 600 h 2098"/>
                <a:gd name="T64" fmla="*/ 5056 w 5740"/>
                <a:gd name="T65" fmla="*/ 462 h 2098"/>
                <a:gd name="T66" fmla="*/ 5309 w 5740"/>
                <a:gd name="T67" fmla="*/ 324 h 2098"/>
                <a:gd name="T68" fmla="*/ 5548 w 5740"/>
                <a:gd name="T69" fmla="*/ 186 h 2098"/>
                <a:gd name="T70" fmla="*/ 5758 w 5740"/>
                <a:gd name="T71" fmla="*/ 48 h 2098"/>
                <a:gd name="T72" fmla="*/ 5758 w 5740"/>
                <a:gd name="T73" fmla="*/ 0 h 2098"/>
                <a:gd name="T74" fmla="*/ 5758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1 w 1955"/>
                <a:gd name="T1" fmla="*/ 485 h 1265"/>
                <a:gd name="T2" fmla="*/ 1907 w 1955"/>
                <a:gd name="T3" fmla="*/ 390 h 1265"/>
                <a:gd name="T4" fmla="*/ 1775 w 1955"/>
                <a:gd name="T5" fmla="*/ 306 h 1265"/>
                <a:gd name="T6" fmla="*/ 1584 w 1955"/>
                <a:gd name="T7" fmla="*/ 228 h 1265"/>
                <a:gd name="T8" fmla="*/ 1331 w 1955"/>
                <a:gd name="T9" fmla="*/ 162 h 1265"/>
                <a:gd name="T10" fmla="*/ 1013 w 1955"/>
                <a:gd name="T11" fmla="*/ 102 h 1265"/>
                <a:gd name="T12" fmla="*/ 648 w 1955"/>
                <a:gd name="T13" fmla="*/ 54 h 1265"/>
                <a:gd name="T14" fmla="*/ 228 w 1955"/>
                <a:gd name="T15" fmla="*/ 18 h 1265"/>
                <a:gd name="T16" fmla="*/ 0 w 1955"/>
                <a:gd name="T17" fmla="*/ 12 h 1265"/>
                <a:gd name="T18" fmla="*/ 432 w 1955"/>
                <a:gd name="T19" fmla="*/ 48 h 1265"/>
                <a:gd name="T20" fmla="*/ 815 w 1955"/>
                <a:gd name="T21" fmla="*/ 90 h 1265"/>
                <a:gd name="T22" fmla="*/ 1152 w 1955"/>
                <a:gd name="T23" fmla="*/ 144 h 1265"/>
                <a:gd name="T24" fmla="*/ 1427 w 1955"/>
                <a:gd name="T25" fmla="*/ 204 h 1265"/>
                <a:gd name="T26" fmla="*/ 1643 w 1955"/>
                <a:gd name="T27" fmla="*/ 276 h 1265"/>
                <a:gd name="T28" fmla="*/ 1800 w 1955"/>
                <a:gd name="T29" fmla="*/ 360 h 1265"/>
                <a:gd name="T30" fmla="*/ 1889 w 1955"/>
                <a:gd name="T31" fmla="*/ 443 h 1265"/>
                <a:gd name="T32" fmla="*/ 1907 w 1955"/>
                <a:gd name="T33" fmla="*/ 539 h 1265"/>
                <a:gd name="T34" fmla="*/ 1860 w 1955"/>
                <a:gd name="T35" fmla="*/ 629 h 1265"/>
                <a:gd name="T36" fmla="*/ 1751 w 1955"/>
                <a:gd name="T37" fmla="*/ 719 h 1265"/>
                <a:gd name="T38" fmla="*/ 1584 w 1955"/>
                <a:gd name="T39" fmla="*/ 809 h 1265"/>
                <a:gd name="T40" fmla="*/ 1361 w 1955"/>
                <a:gd name="T41" fmla="*/ 899 h 1265"/>
                <a:gd name="T42" fmla="*/ 1091 w 1955"/>
                <a:gd name="T43" fmla="*/ 989 h 1265"/>
                <a:gd name="T44" fmla="*/ 767 w 1955"/>
                <a:gd name="T45" fmla="*/ 1073 h 1265"/>
                <a:gd name="T46" fmla="*/ 408 w 1955"/>
                <a:gd name="T47" fmla="*/ 1157 h 1265"/>
                <a:gd name="T48" fmla="*/ 0 w 1955"/>
                <a:gd name="T49" fmla="*/ 1241 h 1265"/>
                <a:gd name="T50" fmla="*/ 216 w 1955"/>
                <a:gd name="T51" fmla="*/ 1223 h 1265"/>
                <a:gd name="T52" fmla="*/ 612 w 1955"/>
                <a:gd name="T53" fmla="*/ 1139 h 1265"/>
                <a:gd name="T54" fmla="*/ 960 w 1955"/>
                <a:gd name="T55" fmla="*/ 1049 h 1265"/>
                <a:gd name="T56" fmla="*/ 1266 w 1955"/>
                <a:gd name="T57" fmla="*/ 959 h 1265"/>
                <a:gd name="T58" fmla="*/ 1518 w 1955"/>
                <a:gd name="T59" fmla="*/ 863 h 1265"/>
                <a:gd name="T60" fmla="*/ 1721 w 1955"/>
                <a:gd name="T61" fmla="*/ 767 h 1265"/>
                <a:gd name="T62" fmla="*/ 1866 w 1955"/>
                <a:gd name="T63" fmla="*/ 677 h 1265"/>
                <a:gd name="T64" fmla="*/ 1943 w 1955"/>
                <a:gd name="T65" fmla="*/ 581 h 1265"/>
                <a:gd name="T66" fmla="*/ 1961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09 w 4694"/>
                <a:gd name="T1" fmla="*/ 797 h 2901"/>
                <a:gd name="T2" fmla="*/ 4679 w 4694"/>
                <a:gd name="T3" fmla="*/ 665 h 2901"/>
                <a:gd name="T4" fmla="*/ 4601 w 4694"/>
                <a:gd name="T5" fmla="*/ 540 h 2901"/>
                <a:gd name="T6" fmla="*/ 4480 w 4694"/>
                <a:gd name="T7" fmla="*/ 426 h 2901"/>
                <a:gd name="T8" fmla="*/ 4313 w 4694"/>
                <a:gd name="T9" fmla="*/ 312 h 2901"/>
                <a:gd name="T10" fmla="*/ 4097 w 4694"/>
                <a:gd name="T11" fmla="*/ 216 h 2901"/>
                <a:gd name="T12" fmla="*/ 3845 w 4694"/>
                <a:gd name="T13" fmla="*/ 120 h 2901"/>
                <a:gd name="T14" fmla="*/ 3551 w 4694"/>
                <a:gd name="T15" fmla="*/ 36 h 2901"/>
                <a:gd name="T16" fmla="*/ 3215 w 4694"/>
                <a:gd name="T17" fmla="*/ 0 h 2901"/>
                <a:gd name="T18" fmla="*/ 3551 w 4694"/>
                <a:gd name="T19" fmla="*/ 78 h 2901"/>
                <a:gd name="T20" fmla="*/ 3845 w 4694"/>
                <a:gd name="T21" fmla="*/ 162 h 2901"/>
                <a:gd name="T22" fmla="*/ 4097 w 4694"/>
                <a:gd name="T23" fmla="*/ 258 h 2901"/>
                <a:gd name="T24" fmla="*/ 4301 w 4694"/>
                <a:gd name="T25" fmla="*/ 366 h 2901"/>
                <a:gd name="T26" fmla="*/ 4457 w 4694"/>
                <a:gd name="T27" fmla="*/ 480 h 2901"/>
                <a:gd name="T28" fmla="*/ 4565 w 4694"/>
                <a:gd name="T29" fmla="*/ 605 h 2901"/>
                <a:gd name="T30" fmla="*/ 4625 w 4694"/>
                <a:gd name="T31" fmla="*/ 737 h 2901"/>
                <a:gd name="T32" fmla="*/ 4625 w 4694"/>
                <a:gd name="T33" fmla="*/ 875 h 2901"/>
                <a:gd name="T34" fmla="*/ 4583 w 4694"/>
                <a:gd name="T35" fmla="*/ 1001 h 2901"/>
                <a:gd name="T36" fmla="*/ 4504 w 4694"/>
                <a:gd name="T37" fmla="*/ 1127 h 2901"/>
                <a:gd name="T38" fmla="*/ 4385 w 4694"/>
                <a:gd name="T39" fmla="*/ 1259 h 2901"/>
                <a:gd name="T40" fmla="*/ 4228 w 4694"/>
                <a:gd name="T41" fmla="*/ 1385 h 2901"/>
                <a:gd name="T42" fmla="*/ 4037 w 4694"/>
                <a:gd name="T43" fmla="*/ 1517 h 2901"/>
                <a:gd name="T44" fmla="*/ 3815 w 4694"/>
                <a:gd name="T45" fmla="*/ 1648 h 2901"/>
                <a:gd name="T46" fmla="*/ 3557 w 4694"/>
                <a:gd name="T47" fmla="*/ 1774 h 2901"/>
                <a:gd name="T48" fmla="*/ 3269 w 4694"/>
                <a:gd name="T49" fmla="*/ 1906 h 2901"/>
                <a:gd name="T50" fmla="*/ 2951 w 4694"/>
                <a:gd name="T51" fmla="*/ 2032 h 2901"/>
                <a:gd name="T52" fmla="*/ 2603 w 4694"/>
                <a:gd name="T53" fmla="*/ 2164 h 2901"/>
                <a:gd name="T54" fmla="*/ 2231 w 4694"/>
                <a:gd name="T55" fmla="*/ 2284 h 2901"/>
                <a:gd name="T56" fmla="*/ 1830 w 4694"/>
                <a:gd name="T57" fmla="*/ 2410 h 2901"/>
                <a:gd name="T58" fmla="*/ 1403 w 4694"/>
                <a:gd name="T59" fmla="*/ 2530 h 2901"/>
                <a:gd name="T60" fmla="*/ 486 w 4694"/>
                <a:gd name="T61" fmla="*/ 2757 h 2901"/>
                <a:gd name="T62" fmla="*/ 0 w 4694"/>
                <a:gd name="T63" fmla="*/ 2901 h 2901"/>
                <a:gd name="T64" fmla="*/ 972 w 4694"/>
                <a:gd name="T65" fmla="*/ 2674 h 2901"/>
                <a:gd name="T66" fmla="*/ 1643 w 4694"/>
                <a:gd name="T67" fmla="*/ 2494 h 2901"/>
                <a:gd name="T68" fmla="*/ 2064 w 4694"/>
                <a:gd name="T69" fmla="*/ 2374 h 2901"/>
                <a:gd name="T70" fmla="*/ 2459 w 4694"/>
                <a:gd name="T71" fmla="*/ 2248 h 2901"/>
                <a:gd name="T72" fmla="*/ 2825 w 4694"/>
                <a:gd name="T73" fmla="*/ 2116 h 2901"/>
                <a:gd name="T74" fmla="*/ 3161 w 4694"/>
                <a:gd name="T75" fmla="*/ 1984 h 2901"/>
                <a:gd name="T76" fmla="*/ 3473 w 4694"/>
                <a:gd name="T77" fmla="*/ 1858 h 2901"/>
                <a:gd name="T78" fmla="*/ 3749 w 4694"/>
                <a:gd name="T79" fmla="*/ 1720 h 2901"/>
                <a:gd name="T80" fmla="*/ 3995 w 4694"/>
                <a:gd name="T81" fmla="*/ 1589 h 2901"/>
                <a:gd name="T82" fmla="*/ 4204 w 4694"/>
                <a:gd name="T83" fmla="*/ 1457 h 2901"/>
                <a:gd name="T84" fmla="*/ 4385 w 4694"/>
                <a:gd name="T85" fmla="*/ 1325 h 2901"/>
                <a:gd name="T86" fmla="*/ 4522 w 4694"/>
                <a:gd name="T87" fmla="*/ 1193 h 2901"/>
                <a:gd name="T88" fmla="*/ 4625 w 4694"/>
                <a:gd name="T89" fmla="*/ 1061 h 2901"/>
                <a:gd name="T90" fmla="*/ 4685 w 4694"/>
                <a:gd name="T91" fmla="*/ 935 h 2901"/>
                <a:gd name="T92" fmla="*/ 470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73 w 3761"/>
                <a:gd name="T1" fmla="*/ 719 h 2356"/>
                <a:gd name="T2" fmla="*/ 3743 w 3761"/>
                <a:gd name="T3" fmla="*/ 599 h 2356"/>
                <a:gd name="T4" fmla="*/ 3665 w 3761"/>
                <a:gd name="T5" fmla="*/ 486 h 2356"/>
                <a:gd name="T6" fmla="*/ 3533 w 3761"/>
                <a:gd name="T7" fmla="*/ 378 h 2356"/>
                <a:gd name="T8" fmla="*/ 3359 w 3761"/>
                <a:gd name="T9" fmla="*/ 282 h 2356"/>
                <a:gd name="T10" fmla="*/ 3137 w 3761"/>
                <a:gd name="T11" fmla="*/ 192 h 2356"/>
                <a:gd name="T12" fmla="*/ 2873 w 3761"/>
                <a:gd name="T13" fmla="*/ 108 h 2356"/>
                <a:gd name="T14" fmla="*/ 2567 w 3761"/>
                <a:gd name="T15" fmla="*/ 36 h 2356"/>
                <a:gd name="T16" fmla="*/ 2237 w 3761"/>
                <a:gd name="T17" fmla="*/ 0 h 2356"/>
                <a:gd name="T18" fmla="*/ 2585 w 3761"/>
                <a:gd name="T19" fmla="*/ 72 h 2356"/>
                <a:gd name="T20" fmla="*/ 2885 w 3761"/>
                <a:gd name="T21" fmla="*/ 150 h 2356"/>
                <a:gd name="T22" fmla="*/ 3149 w 3761"/>
                <a:gd name="T23" fmla="*/ 234 h 2356"/>
                <a:gd name="T24" fmla="*/ 3359 w 3761"/>
                <a:gd name="T25" fmla="*/ 330 h 2356"/>
                <a:gd name="T26" fmla="*/ 3527 w 3761"/>
                <a:gd name="T27" fmla="*/ 432 h 2356"/>
                <a:gd name="T28" fmla="*/ 3635 w 3761"/>
                <a:gd name="T29" fmla="*/ 545 h 2356"/>
                <a:gd name="T30" fmla="*/ 3695 w 3761"/>
                <a:gd name="T31" fmla="*/ 665 h 2356"/>
                <a:gd name="T32" fmla="*/ 3701 w 3761"/>
                <a:gd name="T33" fmla="*/ 791 h 2356"/>
                <a:gd name="T34" fmla="*/ 3665 w 3761"/>
                <a:gd name="T35" fmla="*/ 887 h 2356"/>
                <a:gd name="T36" fmla="*/ 3604 w 3761"/>
                <a:gd name="T37" fmla="*/ 989 h 2356"/>
                <a:gd name="T38" fmla="*/ 3509 w 3761"/>
                <a:gd name="T39" fmla="*/ 1091 h 2356"/>
                <a:gd name="T40" fmla="*/ 3383 w 3761"/>
                <a:gd name="T41" fmla="*/ 1187 h 2356"/>
                <a:gd name="T42" fmla="*/ 3233 w 3761"/>
                <a:gd name="T43" fmla="*/ 1289 h 2356"/>
                <a:gd name="T44" fmla="*/ 3053 w 3761"/>
                <a:gd name="T45" fmla="*/ 1391 h 2356"/>
                <a:gd name="T46" fmla="*/ 2843 w 3761"/>
                <a:gd name="T47" fmla="*/ 1493 h 2356"/>
                <a:gd name="T48" fmla="*/ 2615 w 3761"/>
                <a:gd name="T49" fmla="*/ 1589 h 2356"/>
                <a:gd name="T50" fmla="*/ 2082 w 3761"/>
                <a:gd name="T51" fmla="*/ 1786 h 2356"/>
                <a:gd name="T52" fmla="*/ 1464 w 3761"/>
                <a:gd name="T53" fmla="*/ 1972 h 2356"/>
                <a:gd name="T54" fmla="*/ 767 w 3761"/>
                <a:gd name="T55" fmla="*/ 2158 h 2356"/>
                <a:gd name="T56" fmla="*/ 0 w 3761"/>
                <a:gd name="T57" fmla="*/ 2326 h 2356"/>
                <a:gd name="T58" fmla="*/ 402 w 3761"/>
                <a:gd name="T59" fmla="*/ 2272 h 2356"/>
                <a:gd name="T60" fmla="*/ 1146 w 3761"/>
                <a:gd name="T61" fmla="*/ 2092 h 2356"/>
                <a:gd name="T62" fmla="*/ 1818 w 3761"/>
                <a:gd name="T63" fmla="*/ 1900 h 2356"/>
                <a:gd name="T64" fmla="*/ 2400 w 3761"/>
                <a:gd name="T65" fmla="*/ 1702 h 2356"/>
                <a:gd name="T66" fmla="*/ 2657 w 3761"/>
                <a:gd name="T67" fmla="*/ 1607 h 2356"/>
                <a:gd name="T68" fmla="*/ 2891 w 3761"/>
                <a:gd name="T69" fmla="*/ 1505 h 2356"/>
                <a:gd name="T70" fmla="*/ 3101 w 3761"/>
                <a:gd name="T71" fmla="*/ 1403 h 2356"/>
                <a:gd name="T72" fmla="*/ 3287 w 3761"/>
                <a:gd name="T73" fmla="*/ 1301 h 2356"/>
                <a:gd name="T74" fmla="*/ 3443 w 3761"/>
                <a:gd name="T75" fmla="*/ 1193 h 2356"/>
                <a:gd name="T76" fmla="*/ 3569 w 3761"/>
                <a:gd name="T77" fmla="*/ 1091 h 2356"/>
                <a:gd name="T78" fmla="*/ 3665 w 3761"/>
                <a:gd name="T79" fmla="*/ 989 h 2356"/>
                <a:gd name="T80" fmla="*/ 3731 w 3761"/>
                <a:gd name="T81" fmla="*/ 887 h 2356"/>
                <a:gd name="T82" fmla="*/ 3767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33 w 2924"/>
                <a:gd name="T1" fmla="*/ 647 h 1846"/>
                <a:gd name="T2" fmla="*/ 2885 w 2924"/>
                <a:gd name="T3" fmla="*/ 528 h 1846"/>
                <a:gd name="T4" fmla="*/ 2758 w 2924"/>
                <a:gd name="T5" fmla="*/ 414 h 1846"/>
                <a:gd name="T6" fmla="*/ 2567 w 2924"/>
                <a:gd name="T7" fmla="*/ 318 h 1846"/>
                <a:gd name="T8" fmla="*/ 2309 w 2924"/>
                <a:gd name="T9" fmla="*/ 228 h 1846"/>
                <a:gd name="T10" fmla="*/ 1991 w 2924"/>
                <a:gd name="T11" fmla="*/ 150 h 1846"/>
                <a:gd name="T12" fmla="*/ 1613 w 2924"/>
                <a:gd name="T13" fmla="*/ 78 h 1846"/>
                <a:gd name="T14" fmla="*/ 1182 w 2924"/>
                <a:gd name="T15" fmla="*/ 24 h 1846"/>
                <a:gd name="T16" fmla="*/ 696 w 2924"/>
                <a:gd name="T17" fmla="*/ 0 h 1846"/>
                <a:gd name="T18" fmla="*/ 1194 w 2924"/>
                <a:gd name="T19" fmla="*/ 48 h 1846"/>
                <a:gd name="T20" fmla="*/ 1631 w 2924"/>
                <a:gd name="T21" fmla="*/ 108 h 1846"/>
                <a:gd name="T22" fmla="*/ 2015 w 2924"/>
                <a:gd name="T23" fmla="*/ 180 h 1846"/>
                <a:gd name="T24" fmla="*/ 2333 w 2924"/>
                <a:gd name="T25" fmla="*/ 264 h 1846"/>
                <a:gd name="T26" fmla="*/ 2579 w 2924"/>
                <a:gd name="T27" fmla="*/ 360 h 1846"/>
                <a:gd name="T28" fmla="*/ 2758 w 2924"/>
                <a:gd name="T29" fmla="*/ 468 h 1846"/>
                <a:gd name="T30" fmla="*/ 2855 w 2924"/>
                <a:gd name="T31" fmla="*/ 587 h 1846"/>
                <a:gd name="T32" fmla="*/ 2873 w 2924"/>
                <a:gd name="T33" fmla="*/ 713 h 1846"/>
                <a:gd name="T34" fmla="*/ 2849 w 2924"/>
                <a:gd name="T35" fmla="*/ 785 h 1846"/>
                <a:gd name="T36" fmla="*/ 2801 w 2924"/>
                <a:gd name="T37" fmla="*/ 857 h 1846"/>
                <a:gd name="T38" fmla="*/ 2633 w 2924"/>
                <a:gd name="T39" fmla="*/ 1001 h 1846"/>
                <a:gd name="T40" fmla="*/ 2375 w 2924"/>
                <a:gd name="T41" fmla="*/ 1145 h 1846"/>
                <a:gd name="T42" fmla="*/ 2039 w 2924"/>
                <a:gd name="T43" fmla="*/ 1289 h 1846"/>
                <a:gd name="T44" fmla="*/ 1631 w 2924"/>
                <a:gd name="T45" fmla="*/ 1433 h 1846"/>
                <a:gd name="T46" fmla="*/ 1146 w 2924"/>
                <a:gd name="T47" fmla="*/ 1571 h 1846"/>
                <a:gd name="T48" fmla="*/ 606 w 2924"/>
                <a:gd name="T49" fmla="*/ 1702 h 1846"/>
                <a:gd name="T50" fmla="*/ 0 w 2924"/>
                <a:gd name="T51" fmla="*/ 1828 h 1846"/>
                <a:gd name="T52" fmla="*/ 312 w 2924"/>
                <a:gd name="T53" fmla="*/ 1780 h 1846"/>
                <a:gd name="T54" fmla="*/ 900 w 2924"/>
                <a:gd name="T55" fmla="*/ 1648 h 1846"/>
                <a:gd name="T56" fmla="*/ 1421 w 2924"/>
                <a:gd name="T57" fmla="*/ 1511 h 1846"/>
                <a:gd name="T58" fmla="*/ 1877 w 2924"/>
                <a:gd name="T59" fmla="*/ 1367 h 1846"/>
                <a:gd name="T60" fmla="*/ 2261 w 2924"/>
                <a:gd name="T61" fmla="*/ 1223 h 1846"/>
                <a:gd name="T62" fmla="*/ 2567 w 2924"/>
                <a:gd name="T63" fmla="*/ 1079 h 1846"/>
                <a:gd name="T64" fmla="*/ 2783 w 2924"/>
                <a:gd name="T65" fmla="*/ 929 h 1846"/>
                <a:gd name="T66" fmla="*/ 2885 w 2924"/>
                <a:gd name="T67" fmla="*/ 815 h 1846"/>
                <a:gd name="T68" fmla="*/ 2921 w 2924"/>
                <a:gd name="T69" fmla="*/ 743 h 1846"/>
                <a:gd name="T70" fmla="*/ 2933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3 w 1488"/>
                <a:gd name="T7" fmla="*/ 186 h 204"/>
                <a:gd name="T8" fmla="*/ 1404 w 1488"/>
                <a:gd name="T9" fmla="*/ 204 h 204"/>
                <a:gd name="T10" fmla="*/ 140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45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6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4 w 323"/>
                  <a:gd name="T13" fmla="*/ 18 h 162"/>
                  <a:gd name="T14" fmla="*/ 240 w 323"/>
                  <a:gd name="T15" fmla="*/ 54 h 162"/>
                  <a:gd name="T16" fmla="*/ 288 w 323"/>
                  <a:gd name="T17" fmla="*/ 90 h 162"/>
                  <a:gd name="T18" fmla="*/ 318 w 323"/>
                  <a:gd name="T19" fmla="*/ 114 h 162"/>
                  <a:gd name="T20" fmla="*/ 324 w 323"/>
                  <a:gd name="T21" fmla="*/ 126 h 162"/>
                  <a:gd name="T22" fmla="*/ 324 w 323"/>
                  <a:gd name="T23" fmla="*/ 126 h 162"/>
                  <a:gd name="T24" fmla="*/ 222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7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0 w 1250"/>
                  <a:gd name="T1" fmla="*/ 641 h 923"/>
                  <a:gd name="T2" fmla="*/ 1170 w 1250"/>
                  <a:gd name="T3" fmla="*/ 473 h 923"/>
                  <a:gd name="T4" fmla="*/ 1140 w 1250"/>
                  <a:gd name="T5" fmla="*/ 384 h 923"/>
                  <a:gd name="T6" fmla="*/ 1116 w 1250"/>
                  <a:gd name="T7" fmla="*/ 288 h 923"/>
                  <a:gd name="T8" fmla="*/ 1056 w 1250"/>
                  <a:gd name="T9" fmla="*/ 174 h 923"/>
                  <a:gd name="T10" fmla="*/ 984 w 1250"/>
                  <a:gd name="T11" fmla="*/ 96 h 923"/>
                  <a:gd name="T12" fmla="*/ 966 w 1250"/>
                  <a:gd name="T13" fmla="*/ 72 h 923"/>
                  <a:gd name="T14" fmla="*/ 894 w 1250"/>
                  <a:gd name="T15" fmla="*/ 18 h 923"/>
                  <a:gd name="T16" fmla="*/ 822 w 1250"/>
                  <a:gd name="T17" fmla="*/ 6 h 923"/>
                  <a:gd name="T18" fmla="*/ 714 w 1250"/>
                  <a:gd name="T19" fmla="*/ 24 h 923"/>
                  <a:gd name="T20" fmla="*/ 666 w 1250"/>
                  <a:gd name="T21" fmla="*/ 42 h 923"/>
                  <a:gd name="T22" fmla="*/ 570 w 1250"/>
                  <a:gd name="T23" fmla="*/ 120 h 923"/>
                  <a:gd name="T24" fmla="*/ 534 w 1250"/>
                  <a:gd name="T25" fmla="*/ 228 h 923"/>
                  <a:gd name="T26" fmla="*/ 511 w 1250"/>
                  <a:gd name="T27" fmla="*/ 348 h 923"/>
                  <a:gd name="T28" fmla="*/ 432 w 1250"/>
                  <a:gd name="T29" fmla="*/ 479 h 923"/>
                  <a:gd name="T30" fmla="*/ 414 w 1250"/>
                  <a:gd name="T31" fmla="*/ 539 h 923"/>
                  <a:gd name="T32" fmla="*/ 354 w 1250"/>
                  <a:gd name="T33" fmla="*/ 599 h 923"/>
                  <a:gd name="T34" fmla="*/ 306 w 1250"/>
                  <a:gd name="T35" fmla="*/ 629 h 923"/>
                  <a:gd name="T36" fmla="*/ 294 w 1250"/>
                  <a:gd name="T37" fmla="*/ 635 h 923"/>
                  <a:gd name="T38" fmla="*/ 258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1 w 1250"/>
                  <a:gd name="T47" fmla="*/ 869 h 923"/>
                  <a:gd name="T48" fmla="*/ 642 w 1250"/>
                  <a:gd name="T49" fmla="*/ 827 h 923"/>
                  <a:gd name="T50" fmla="*/ 702 w 1250"/>
                  <a:gd name="T51" fmla="*/ 725 h 923"/>
                  <a:gd name="T52" fmla="*/ 696 w 1250"/>
                  <a:gd name="T53" fmla="*/ 611 h 923"/>
                  <a:gd name="T54" fmla="*/ 780 w 1250"/>
                  <a:gd name="T55" fmla="*/ 551 h 923"/>
                  <a:gd name="T56" fmla="*/ 882 w 1250"/>
                  <a:gd name="T57" fmla="*/ 449 h 923"/>
                  <a:gd name="T58" fmla="*/ 912 w 1250"/>
                  <a:gd name="T59" fmla="*/ 414 h 923"/>
                  <a:gd name="T60" fmla="*/ 978 w 1250"/>
                  <a:gd name="T61" fmla="*/ 318 h 923"/>
                  <a:gd name="T62" fmla="*/ 1026 w 1250"/>
                  <a:gd name="T63" fmla="*/ 336 h 923"/>
                  <a:gd name="T64" fmla="*/ 1122 w 1250"/>
                  <a:gd name="T65" fmla="*/ 617 h 923"/>
                  <a:gd name="T66" fmla="*/ 1116 w 1250"/>
                  <a:gd name="T67" fmla="*/ 689 h 923"/>
                  <a:gd name="T68" fmla="*/ 1152 w 1250"/>
                  <a:gd name="T69" fmla="*/ 749 h 923"/>
                  <a:gd name="T70" fmla="*/ 1206 w 1250"/>
                  <a:gd name="T71" fmla="*/ 713 h 923"/>
                  <a:gd name="T72" fmla="*/ 1242 w 1250"/>
                  <a:gd name="T73" fmla="*/ 749 h 923"/>
                  <a:gd name="T74" fmla="*/ 1254 w 1250"/>
                  <a:gd name="T75" fmla="*/ 743 h 923"/>
                  <a:gd name="T76" fmla="*/ 696 w 1250"/>
                  <a:gd name="T77" fmla="*/ 264 h 923"/>
                  <a:gd name="T78" fmla="*/ 787 w 1250"/>
                  <a:gd name="T79" fmla="*/ 372 h 923"/>
                  <a:gd name="T80" fmla="*/ 768 w 1250"/>
                  <a:gd name="T81" fmla="*/ 443 h 923"/>
                  <a:gd name="T82" fmla="*/ 708 w 1250"/>
                  <a:gd name="T83" fmla="*/ 515 h 923"/>
                  <a:gd name="T84" fmla="*/ 660 w 1250"/>
                  <a:gd name="T85" fmla="*/ 569 h 923"/>
                  <a:gd name="T86" fmla="*/ 618 w 1250"/>
                  <a:gd name="T87" fmla="*/ 593 h 923"/>
                  <a:gd name="T88" fmla="*/ 576 w 1250"/>
                  <a:gd name="T89" fmla="*/ 617 h 923"/>
                  <a:gd name="T90" fmla="*/ 564 w 1250"/>
                  <a:gd name="T91" fmla="*/ 707 h 923"/>
                  <a:gd name="T92" fmla="*/ 354 w 1250"/>
                  <a:gd name="T93" fmla="*/ 755 h 923"/>
                  <a:gd name="T94" fmla="*/ 390 w 1250"/>
                  <a:gd name="T95" fmla="*/ 641 h 923"/>
                  <a:gd name="T96" fmla="*/ 426 w 1250"/>
                  <a:gd name="T97" fmla="*/ 647 h 923"/>
                  <a:gd name="T98" fmla="*/ 444 w 1250"/>
                  <a:gd name="T99" fmla="*/ 617 h 923"/>
                  <a:gd name="T100" fmla="*/ 570 w 1250"/>
                  <a:gd name="T101" fmla="*/ 515 h 923"/>
                  <a:gd name="T102" fmla="*/ 618 w 1250"/>
                  <a:gd name="T103" fmla="*/ 473 h 923"/>
                  <a:gd name="T104" fmla="*/ 642 w 1250"/>
                  <a:gd name="T105" fmla="*/ 396 h 923"/>
                  <a:gd name="T106" fmla="*/ 642 w 1250"/>
                  <a:gd name="T107" fmla="*/ 378 h 923"/>
                  <a:gd name="T108" fmla="*/ 666 w 1250"/>
                  <a:gd name="T109" fmla="*/ 270 h 923"/>
                  <a:gd name="T110" fmla="*/ 684 w 1250"/>
                  <a:gd name="T111" fmla="*/ 192 h 923"/>
                  <a:gd name="T112" fmla="*/ 696 w 1250"/>
                  <a:gd name="T113" fmla="*/ 264 h 923"/>
                  <a:gd name="T114" fmla="*/ 534 w 1250"/>
                  <a:gd name="T115" fmla="*/ 455 h 923"/>
                  <a:gd name="T116" fmla="*/ 636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8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9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0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9 w 72"/>
                  <a:gd name="T3" fmla="*/ 24 h 54"/>
                  <a:gd name="T4" fmla="*/ 61 w 72"/>
                  <a:gd name="T5" fmla="*/ 12 h 54"/>
                  <a:gd name="T6" fmla="*/ 67 w 72"/>
                  <a:gd name="T7" fmla="*/ 6 h 54"/>
                  <a:gd name="T8" fmla="*/ 73 w 72"/>
                  <a:gd name="T9" fmla="*/ 0 h 54"/>
                  <a:gd name="T10" fmla="*/ 43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5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6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7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8 w 287"/>
                  <a:gd name="T1" fmla="*/ 0 h 84"/>
                  <a:gd name="T2" fmla="*/ 0 w 287"/>
                  <a:gd name="T3" fmla="*/ 84 h 84"/>
                  <a:gd name="T4" fmla="*/ 169 w 287"/>
                  <a:gd name="T5" fmla="*/ 36 h 84"/>
                  <a:gd name="T6" fmla="*/ 114 w 287"/>
                  <a:gd name="T7" fmla="*/ 60 h 84"/>
                  <a:gd name="T8" fmla="*/ 277 w 287"/>
                  <a:gd name="T9" fmla="*/ 18 h 84"/>
                  <a:gd name="T10" fmla="*/ 288 w 287"/>
                  <a:gd name="T11" fmla="*/ 0 h 84"/>
                  <a:gd name="T12" fmla="*/ 288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8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9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0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1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2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6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7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8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9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4553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554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4555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4C71EC6-210F-42DE-9C53-41977AD35B3D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4556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4557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4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4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4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4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4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53" grpId="0"/>
      <p:bldP spid="6455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6455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6455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6455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6455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6455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63825" y="836712"/>
            <a:ext cx="6300663" cy="2820888"/>
          </a:xfrm>
        </p:spPr>
        <p:txBody>
          <a:bodyPr anchor="b" anchorCtr="1">
            <a:normAutofit fontScale="90000"/>
          </a:bodyPr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8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8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8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8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8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8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8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8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8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8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8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8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8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8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8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8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8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8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8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8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8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/>
            </a:r>
            <a:br>
              <a:rPr lang="ru-RU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«Сәламәтлек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зур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байлык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b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303463" y="4038600"/>
            <a:ext cx="6840537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endParaRPr lang="ru-RU" sz="3600" dirty="0" smtClean="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20484" name="Picture 5" descr="4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6633"/>
            <a:ext cx="2448520" cy="291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055879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8750"/>
            <a:ext cx="8280920" cy="2694186"/>
          </a:xfrm>
        </p:spPr>
        <p:txBody>
          <a:bodyPr/>
          <a:lstStyle/>
          <a:p>
            <a:r>
              <a:rPr lang="tt-RU" b="1" dirty="0">
                <a:effectLst/>
              </a:rPr>
              <a:t>Сәламәтлек-зур байлык.</a:t>
            </a:r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r>
              <a:rPr lang="tt-RU" b="1" dirty="0">
                <a:effectLst/>
              </a:rPr>
              <a:t>Сәламәт булу-үзе бер бәхет.</a:t>
            </a:r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244334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4000" b="1" dirty="0"/>
              <a:t>Сәламәт </a:t>
            </a:r>
            <a:r>
              <a:rPr lang="tt-RU" sz="4000" b="1" dirty="0" smtClean="0"/>
              <a:t>булу өчен, мин ... .</a:t>
            </a:r>
            <a:endParaRPr lang="ru-RU" sz="4000" dirty="0"/>
          </a:p>
        </p:txBody>
      </p:sp>
      <p:pic>
        <p:nvPicPr>
          <p:cNvPr id="5" name="Picture 8" descr="BD0017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11176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" descr="SL0025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653136"/>
            <a:ext cx="1865444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SO00299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37112"/>
            <a:ext cx="2790386" cy="186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10" descr="j028569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74732" y="4265618"/>
            <a:ext cx="1938551" cy="2204117"/>
          </a:xfrm>
          <a:prstGeom prst="rect">
            <a:avLst/>
          </a:prstGeom>
          <a:noFill/>
        </p:spPr>
      </p:pic>
      <p:pic>
        <p:nvPicPr>
          <p:cNvPr id="9" name="Picture 9" descr="SL00712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95522"/>
            <a:ext cx="936104" cy="76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3020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340768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t-RU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Җәен футбол яратсагыз, 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t-RU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Кышын хоккей уйнагыз. 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t-RU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Хәрәкәтле уеннардан 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t-RU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Беркайчан да туймагыз. 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t-RU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Чаңгыда да шуыгыз сез, 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t-RU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Чабыгыз, узышыгыз. 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t-RU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Таза булгач, якты булыр 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t-RU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Киләчәк </a:t>
            </a:r>
            <a:r>
              <a:rPr lang="tt-RU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тормышыгыз!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5" descr="SO0029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1872208" cy="136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BD0017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371" y="4437112"/>
            <a:ext cx="1429009" cy="211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SL00712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0921"/>
            <a:ext cx="1500784" cy="130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853635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003232" cy="5904656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tt-RU" sz="4000" b="1" dirty="0">
                <a:solidFill>
                  <a:schemeClr val="tx2">
                    <a:lumMod val="75000"/>
                  </a:schemeClr>
                </a:solidFill>
                <a:effectLst/>
              </a:rPr>
              <a:t>“</a:t>
            </a:r>
            <a:r>
              <a:rPr lang="ru-RU" sz="4000" b="1" dirty="0" err="1">
                <a:solidFill>
                  <a:schemeClr val="tx2">
                    <a:lumMod val="75000"/>
                  </a:schemeClr>
                </a:solidFill>
                <a:effectLst/>
              </a:rPr>
              <a:t>Сәламәт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effectLst/>
              </a:rPr>
              <a:t> </a:t>
            </a:r>
            <a:r>
              <a:rPr lang="ru-RU" sz="4000" b="1" dirty="0" err="1">
                <a:solidFill>
                  <a:schemeClr val="tx2">
                    <a:lumMod val="75000"/>
                  </a:schemeClr>
                </a:solidFill>
                <a:effectLst/>
              </a:rPr>
              <a:t>кешегә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effectLst/>
              </a:rPr>
              <a:t> </a:t>
            </a:r>
            <a:r>
              <a:rPr lang="ru-RU" sz="4000" b="1" dirty="0" err="1">
                <a:solidFill>
                  <a:schemeClr val="tx2">
                    <a:lumMod val="75000"/>
                  </a:schemeClr>
                </a:solidFill>
                <a:effectLst/>
              </a:rPr>
              <a:t>киңәшләр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effectLst/>
              </a:rPr>
              <a:t>”</a:t>
            </a:r>
            <a:r>
              <a:rPr lang="tt-RU" sz="4000" dirty="0">
                <a:solidFill>
                  <a:schemeClr val="tx2">
                    <a:lumMod val="75000"/>
                  </a:schemeClr>
                </a:solidFill>
                <a:effectLst/>
              </a:rPr>
              <a:t>.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ru-RU" sz="4000" dirty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tt-RU" sz="2800" b="1" dirty="0" smtClean="0">
                <a:effectLst/>
              </a:rPr>
              <a:t>1.</a:t>
            </a:r>
            <a:r>
              <a:rPr lang="ru-RU" sz="2800" b="1" dirty="0" err="1">
                <a:effectLst/>
              </a:rPr>
              <a:t>Көндәлек</a:t>
            </a:r>
            <a:r>
              <a:rPr lang="ru-RU" sz="2800" b="1" dirty="0">
                <a:effectLst/>
              </a:rPr>
              <a:t> </a:t>
            </a:r>
            <a:r>
              <a:rPr lang="ru-RU" sz="2800" b="1" dirty="0" err="1">
                <a:effectLst/>
              </a:rPr>
              <a:t>режимны</a:t>
            </a:r>
            <a:r>
              <a:rPr lang="ru-RU" sz="2800" b="1" dirty="0">
                <a:effectLst/>
              </a:rPr>
              <a:t> </a:t>
            </a:r>
            <a:r>
              <a:rPr lang="ru-RU" sz="2800" b="1" dirty="0" err="1">
                <a:effectLst/>
              </a:rPr>
              <a:t>төгәл</a:t>
            </a:r>
            <a:r>
              <a:rPr lang="ru-RU" sz="2800" b="1" dirty="0">
                <a:effectLst/>
              </a:rPr>
              <a:t> </a:t>
            </a:r>
            <a:r>
              <a:rPr lang="ru-RU" sz="2800" b="1" dirty="0" err="1">
                <a:effectLst/>
              </a:rPr>
              <a:t>үтә</a:t>
            </a:r>
            <a:r>
              <a:rPr lang="tt-RU" sz="2800" b="1" dirty="0" smtClean="0">
                <a:effectLst/>
              </a:rPr>
              <a:t>.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tt-RU" sz="2800" b="1" dirty="0" smtClean="0">
                <a:effectLst/>
              </a:rPr>
              <a:t>2.Спорт </a:t>
            </a:r>
            <a:r>
              <a:rPr lang="tt-RU" sz="2800" b="1" dirty="0">
                <a:effectLst/>
              </a:rPr>
              <a:t>белән дуслаш.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tt-RU" sz="2800" b="1" dirty="0">
                <a:effectLst/>
              </a:rPr>
              <a:t>3.Начар гадәтләрне үзеңә дус итмә.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tt-RU" sz="2800" b="1" dirty="0">
                <a:effectLst/>
              </a:rPr>
              <a:t>4.Табигатьне, кешеләрне ярат.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tt-RU" sz="2800" b="1" dirty="0">
                <a:effectLst/>
              </a:rPr>
              <a:t>5.Һәрвакыт яхшы эшләр, якты хыяллар турында гына </a:t>
            </a:r>
            <a:r>
              <a:rPr lang="tt-RU" sz="2800" b="1" dirty="0" smtClean="0">
                <a:effectLst/>
              </a:rPr>
              <a:t>уйла.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tt-RU" sz="2800" b="1" dirty="0" smtClean="0">
                <a:effectLst/>
              </a:rPr>
              <a:t>6.Ү</a:t>
            </a:r>
            <a:r>
              <a:rPr lang="ru-RU" sz="2800" b="1" dirty="0" err="1">
                <a:effectLst/>
              </a:rPr>
              <a:t>зеңә</a:t>
            </a:r>
            <a:r>
              <a:rPr lang="ru-RU" sz="2800" b="1" dirty="0">
                <a:effectLst/>
              </a:rPr>
              <a:t> </a:t>
            </a:r>
            <a:r>
              <a:rPr lang="ru-RU" sz="2800" b="1" dirty="0" err="1">
                <a:effectLst/>
              </a:rPr>
              <a:t>ихтияр</a:t>
            </a:r>
            <a:r>
              <a:rPr lang="ru-RU" sz="2800" b="1" dirty="0">
                <a:effectLst/>
              </a:rPr>
              <a:t> </a:t>
            </a:r>
            <a:r>
              <a:rPr lang="ru-RU" sz="2800" b="1" dirty="0" err="1">
                <a:effectLst/>
              </a:rPr>
              <a:t>көче</a:t>
            </a:r>
            <a:r>
              <a:rPr lang="ru-RU" sz="2800" b="1" dirty="0">
                <a:effectLst/>
              </a:rPr>
              <a:t> </a:t>
            </a:r>
            <a:r>
              <a:rPr lang="ru-RU" sz="2800" b="1" dirty="0" err="1">
                <a:effectLst/>
              </a:rPr>
              <a:t>тәрбиялә</a:t>
            </a:r>
            <a:r>
              <a:rPr lang="tt-RU" sz="2800" b="1" dirty="0">
                <a:effectLst/>
              </a:rPr>
              <a:t>.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42189603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иля\Desktop\imgpreview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11199"/>
            <a:ext cx="4392488" cy="351399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Лиля\Desktop\136223_prev_42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758" y="3140968"/>
            <a:ext cx="4878663" cy="355855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20165058">
            <a:off x="-778508" y="1781900"/>
            <a:ext cx="665443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t-RU" sz="6000" b="1" cap="all" spc="0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Ф У Т Б О Л</a:t>
            </a:r>
            <a:endParaRPr lang="ru-RU" sz="6000" b="1" cap="all" spc="0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6317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BD0017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56222"/>
            <a:ext cx="1894635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5" descr="SO0029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31666"/>
            <a:ext cx="338455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0" descr="j028569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48728" y="1198686"/>
            <a:ext cx="2950163" cy="335431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301208"/>
            <a:ext cx="6624736" cy="1258888"/>
          </a:xfrm>
        </p:spPr>
        <p:txBody>
          <a:bodyPr/>
          <a:lstStyle/>
          <a:p>
            <a:r>
              <a:rPr lang="tt-RU" b="1" i="1" dirty="0" smtClean="0">
                <a:solidFill>
                  <a:schemeClr val="tx2">
                    <a:lumMod val="75000"/>
                  </a:schemeClr>
                </a:solidFill>
              </a:rPr>
              <a:t>Безнең гаилә спорт ярата.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70808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88790" y="4653136"/>
            <a:ext cx="4203690" cy="936104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tt-RU" sz="32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/>
            </a:r>
            <a:br>
              <a:rPr lang="tt-RU" sz="32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</a:br>
            <a:r>
              <a:rPr lang="tt-RU" sz="32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/>
            </a:r>
            <a:br>
              <a:rPr lang="tt-RU" sz="32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</a:br>
            <a:r>
              <a:rPr lang="tt-RU" sz="32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/>
            </a:r>
            <a:br>
              <a:rPr lang="tt-RU" sz="32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</a:br>
            <a:r>
              <a:rPr lang="tt-RU" sz="32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/>
            </a:r>
            <a:br>
              <a:rPr lang="tt-RU" sz="32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</a:br>
            <a:r>
              <a:rPr lang="tt-RU" sz="32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/>
            </a:r>
            <a:br>
              <a:rPr lang="tt-RU" sz="32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</a:br>
            <a:r>
              <a:rPr lang="tt-RU" sz="32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/>
            </a:r>
            <a:br>
              <a:rPr lang="tt-RU" sz="32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</a:br>
            <a:r>
              <a:rPr lang="tt-RU" sz="3200" b="1" i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Йөзү </a:t>
            </a:r>
            <a:br>
              <a:rPr lang="tt-RU" sz="3200" b="1" i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</a:br>
            <a:r>
              <a:rPr lang="tt-RU" sz="3200" b="1" i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секциясендә</a:t>
            </a:r>
            <a:r>
              <a:rPr lang="tt-RU" sz="2000" b="1" i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.</a:t>
            </a:r>
            <a:endParaRPr lang="ru-RU" sz="2000" b="1" i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pic>
        <p:nvPicPr>
          <p:cNvPr id="2051" name="Picture 3" descr="C:\Users\Лиля\Desktop\220px-Gordan_Kozulj_Croatia_backstroke_E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06" y="3514419"/>
            <a:ext cx="4216278" cy="3162209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9" descr="x_f42fa88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366" y="1385526"/>
            <a:ext cx="3654849" cy="274078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Лиля\Desktop\imgpreview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74911"/>
            <a:ext cx="2808312" cy="2808312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217705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8" descr="{5F294DC9-097F-41F2-AB39-B7D34EB3DC4A}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2740" t="20326" r="5609"/>
          <a:stretch/>
        </p:blipFill>
        <p:spPr>
          <a:xfrm>
            <a:off x="251520" y="1124744"/>
            <a:ext cx="3348371" cy="387375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3081" name="Picture 9" descr="C:\Users\Лиля\Desktop\imgpreview4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293096"/>
            <a:ext cx="3744416" cy="247131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67944" y="158750"/>
            <a:ext cx="4618856" cy="1258888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i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Бию </a:t>
            </a:r>
            <a:r>
              <a:rPr lang="ru-RU" sz="3600" b="1" i="1" cap="all" dirty="0" err="1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түгәрәгендә</a:t>
            </a:r>
            <a:endParaRPr lang="ru-RU" sz="3600" b="1" i="1" cap="all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700808"/>
            <a:ext cx="5221287" cy="2573337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326245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5791200" cy="2571750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429000"/>
            <a:ext cx="2736304" cy="3096344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88840"/>
            <a:ext cx="5760640" cy="4248472"/>
          </a:xfrm>
        </p:spPr>
        <p:txBody>
          <a:bodyPr/>
          <a:lstStyle/>
          <a:p>
            <a:r>
              <a:rPr lang="tt-RU" sz="2400" b="1" i="1" dirty="0" smtClean="0">
                <a:effectLst/>
                <a:latin typeface="+mn-lt"/>
              </a:rPr>
              <a:t>- 2013 елда Казанда  XXVIIнче Бөтендөнья җәйге </a:t>
            </a:r>
            <a:r>
              <a:rPr lang="tt-RU" sz="2400" b="1" i="1" smtClean="0">
                <a:effectLst/>
                <a:latin typeface="+mn-lt"/>
              </a:rPr>
              <a:t>универсиада </a:t>
            </a:r>
            <a:r>
              <a:rPr lang="tt-RU" sz="2400" b="1" i="1" smtClean="0">
                <a:effectLst/>
                <a:latin typeface="+mn-lt"/>
              </a:rPr>
              <a:t>үтте</a:t>
            </a:r>
            <a:br>
              <a:rPr lang="tt-RU" sz="2400" b="1" i="1" smtClean="0">
                <a:effectLst/>
                <a:latin typeface="+mn-lt"/>
              </a:rPr>
            </a:br>
            <a:r>
              <a:rPr lang="tt-RU" sz="2400" b="1" i="1" smtClean="0">
                <a:effectLst/>
                <a:latin typeface="+mn-lt"/>
              </a:rPr>
              <a:t>- </a:t>
            </a:r>
            <a:r>
              <a:rPr lang="tt-RU" sz="2400" b="1" i="1" dirty="0" smtClean="0">
                <a:effectLst/>
                <a:latin typeface="+mn-lt"/>
              </a:rPr>
              <a:t>2014 елда Сочида  XXIIнче Кышкы Олимпия </a:t>
            </a:r>
            <a:r>
              <a:rPr lang="tt-RU" sz="2400" b="1" i="1" smtClean="0">
                <a:effectLst/>
                <a:latin typeface="+mn-lt"/>
              </a:rPr>
              <a:t>уеннары </a:t>
            </a:r>
            <a:r>
              <a:rPr lang="tt-RU" sz="2400" b="1" i="1" smtClean="0">
                <a:effectLst/>
                <a:latin typeface="+mn-lt"/>
              </a:rPr>
              <a:t>булды. </a:t>
            </a:r>
            <a:endParaRPr lang="ru-RU" sz="2400" b="1" i="1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92254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228601"/>
            <a:ext cx="8424936" cy="896144"/>
          </a:xfrm>
        </p:spPr>
        <p:txBody>
          <a:bodyPr anchorCtr="1"/>
          <a:lstStyle/>
          <a:p>
            <a:pPr eaLnBrk="1" hangingPunct="1">
              <a:defRPr/>
            </a:pPr>
            <a:r>
              <a:rPr lang="tt-RU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</a:t>
            </a:r>
            <a:r>
              <a:rPr lang="tt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Сүзләрне искә төшерик</a:t>
            </a: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ru-RU" sz="4000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1"/>
            <a:ext cx="8686800" cy="4349080"/>
          </a:xfrm>
        </p:spPr>
        <p:txBody>
          <a:bodyPr/>
          <a:lstStyle/>
          <a:p>
            <a:r>
              <a:rPr lang="tt-RU" b="1" dirty="0" smtClean="0">
                <a:solidFill>
                  <a:schemeClr val="tx2"/>
                </a:solidFill>
                <a:effectLst/>
              </a:rPr>
              <a:t>Исерткеч эчемлекләр - </a:t>
            </a:r>
            <a:r>
              <a:rPr lang="tt-RU" b="1" dirty="0">
                <a:effectLst/>
              </a:rPr>
              <a:t>алкогольные напитки</a:t>
            </a:r>
            <a:endParaRPr lang="ru-RU" b="1" dirty="0">
              <a:effectLst/>
            </a:endParaRPr>
          </a:p>
          <a:p>
            <a:r>
              <a:rPr lang="tt-RU" b="1" dirty="0" smtClean="0">
                <a:solidFill>
                  <a:schemeClr val="tx2"/>
                </a:solidFill>
                <a:effectLst/>
              </a:rPr>
              <a:t>Кыздырылган-</a:t>
            </a:r>
            <a:r>
              <a:rPr lang="tt-RU" b="1" dirty="0" smtClean="0">
                <a:effectLst/>
              </a:rPr>
              <a:t>жареный</a:t>
            </a:r>
          </a:p>
          <a:p>
            <a:r>
              <a:rPr lang="tt-RU" b="1" dirty="0" smtClean="0">
                <a:solidFill>
                  <a:schemeClr val="tx2"/>
                </a:solidFill>
                <a:effectLst/>
              </a:rPr>
              <a:t>Кызынырга -</a:t>
            </a:r>
            <a:r>
              <a:rPr lang="tt-RU" b="1" dirty="0">
                <a:effectLst/>
              </a:rPr>
              <a:t>загорать</a:t>
            </a:r>
            <a:endParaRPr lang="tt-RU" b="1" dirty="0" smtClean="0">
              <a:solidFill>
                <a:schemeClr val="tx2"/>
              </a:solidFill>
              <a:effectLst/>
            </a:endParaRPr>
          </a:p>
          <a:p>
            <a:r>
              <a:rPr lang="tt-RU" b="1" dirty="0" smtClean="0">
                <a:solidFill>
                  <a:schemeClr val="tx2"/>
                </a:solidFill>
                <a:effectLst/>
              </a:rPr>
              <a:t>Җаваплы -</a:t>
            </a:r>
            <a:r>
              <a:rPr lang="tt-RU" b="1" dirty="0" smtClean="0">
                <a:effectLst/>
              </a:rPr>
              <a:t>ответственный</a:t>
            </a:r>
            <a:endParaRPr lang="tt-RU" b="1" dirty="0" smtClean="0">
              <a:solidFill>
                <a:schemeClr val="tx2"/>
              </a:solidFill>
              <a:effectLst/>
            </a:endParaRPr>
          </a:p>
          <a:p>
            <a:r>
              <a:rPr lang="tt-RU" b="1" dirty="0" smtClean="0">
                <a:solidFill>
                  <a:schemeClr val="tx2"/>
                </a:solidFill>
                <a:effectLst/>
              </a:rPr>
              <a:t>Аралаштырырга -</a:t>
            </a:r>
            <a:r>
              <a:rPr lang="tt-RU" b="1" dirty="0">
                <a:effectLst/>
              </a:rPr>
              <a:t>чередовать</a:t>
            </a:r>
            <a:endParaRPr lang="ru-RU" b="1" dirty="0">
              <a:solidFill>
                <a:schemeClr val="tx2"/>
              </a:solidFill>
              <a:effectLst/>
            </a:endParaRPr>
          </a:p>
          <a:p>
            <a:r>
              <a:rPr lang="tt-RU" b="1" dirty="0" smtClean="0">
                <a:solidFill>
                  <a:schemeClr val="tx2"/>
                </a:solidFill>
                <a:effectLst/>
              </a:rPr>
              <a:t>Су коенырга -</a:t>
            </a:r>
            <a:r>
              <a:rPr lang="tt-RU" b="1" dirty="0">
                <a:effectLst/>
              </a:rPr>
              <a:t>купаться</a:t>
            </a:r>
            <a:endParaRPr lang="ru-RU" b="1" dirty="0">
              <a:effectLst/>
            </a:endParaRPr>
          </a:p>
          <a:p>
            <a:endParaRPr lang="ru-RU" dirty="0">
              <a:solidFill>
                <a:schemeClr val="tx2"/>
              </a:solidFill>
              <a:effectLst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tt-RU" dirty="0" smtClean="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tt-RU" dirty="0" smtClean="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6871" name="Picture 7" descr="sov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1943100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680784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003232" cy="3456384"/>
          </a:xfrm>
        </p:spPr>
        <p:txBody>
          <a:bodyPr/>
          <a:lstStyle/>
          <a:p>
            <a:r>
              <a:rPr lang="tt-RU" b="1" dirty="0">
                <a:effectLst/>
              </a:rPr>
              <a:t>Сәламәт булу өчен, ... .</a:t>
            </a:r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endParaRPr lang="ru-RU" b="1" dirty="0"/>
          </a:p>
        </p:txBody>
      </p:sp>
      <p:pic>
        <p:nvPicPr>
          <p:cNvPr id="4" name="Picture 7" descr="sov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943100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3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267200"/>
            <a:ext cx="4032448" cy="2186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916715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296143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tt-RU" b="1" i="1" cap="all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Сорауларга җавап бирегез. </a:t>
            </a:r>
            <a:endParaRPr lang="ru-RU" b="1" i="1" cap="all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1556792"/>
            <a:ext cx="5400600" cy="5112568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tt-RU" sz="1800" b="1" i="1" dirty="0" smtClean="0">
                <a:effectLst/>
              </a:rPr>
              <a:t>-Дөньяда </a:t>
            </a:r>
            <a:r>
              <a:rPr lang="tt-RU" sz="1800" b="1" i="1" dirty="0">
                <a:effectLst/>
              </a:rPr>
              <a:t>иң зур байлык  нәрсә </a:t>
            </a:r>
            <a:r>
              <a:rPr lang="tt-RU" sz="1800" b="1" i="1" dirty="0" smtClean="0">
                <a:effectLst/>
              </a:rPr>
              <a:t>?</a:t>
            </a:r>
          </a:p>
          <a:p>
            <a:pPr lvl="0">
              <a:lnSpc>
                <a:spcPct val="150000"/>
              </a:lnSpc>
            </a:pPr>
            <a:r>
              <a:rPr lang="tt-RU" sz="1800" b="1" i="1" dirty="0" smtClean="0">
                <a:effectLst/>
              </a:rPr>
              <a:t>-Нинди </a:t>
            </a:r>
            <a:r>
              <a:rPr lang="tt-RU" sz="1800" b="1" i="1" dirty="0">
                <a:effectLst/>
              </a:rPr>
              <a:t>кеше эшли дә,тормышын да яхшырта, ял да итә?</a:t>
            </a:r>
            <a:endParaRPr lang="ru-RU" sz="1800" b="1" i="1" dirty="0">
              <a:effectLst/>
            </a:endParaRPr>
          </a:p>
          <a:p>
            <a:pPr lvl="0">
              <a:lnSpc>
                <a:spcPct val="150000"/>
              </a:lnSpc>
            </a:pPr>
            <a:r>
              <a:rPr lang="tt-RU" sz="1800" b="1" i="1" dirty="0" smtClean="0">
                <a:effectLst/>
              </a:rPr>
              <a:t>-Сәламәт </a:t>
            </a:r>
            <a:r>
              <a:rPr lang="tt-RU" sz="1800" b="1" i="1" dirty="0">
                <a:effectLst/>
              </a:rPr>
              <a:t>булу өчен, беренче чиратта  нишләргә кирәк ?</a:t>
            </a:r>
            <a:endParaRPr lang="ru-RU" sz="1800" b="1" i="1" dirty="0">
              <a:effectLst/>
            </a:endParaRPr>
          </a:p>
          <a:p>
            <a:pPr lvl="0">
              <a:lnSpc>
                <a:spcPct val="150000"/>
              </a:lnSpc>
            </a:pPr>
            <a:r>
              <a:rPr lang="tt-RU" sz="1800" b="1" i="1" dirty="0" smtClean="0">
                <a:effectLst/>
              </a:rPr>
              <a:t>-Кышын </a:t>
            </a:r>
            <a:r>
              <a:rPr lang="tt-RU" sz="1800" b="1" i="1" dirty="0">
                <a:effectLst/>
              </a:rPr>
              <a:t>нәрсәдә шуарга була? Ә җәен?</a:t>
            </a:r>
            <a:endParaRPr lang="ru-RU" sz="1800" b="1" i="1" dirty="0">
              <a:effectLst/>
            </a:endParaRPr>
          </a:p>
          <a:p>
            <a:pPr lvl="0">
              <a:lnSpc>
                <a:spcPct val="150000"/>
              </a:lnSpc>
            </a:pPr>
            <a:r>
              <a:rPr lang="tt-RU" sz="1800" b="1" i="1" dirty="0" smtClean="0">
                <a:effectLst/>
              </a:rPr>
              <a:t>-Дөрес </a:t>
            </a:r>
            <a:r>
              <a:rPr lang="tt-RU" sz="1800" b="1" i="1" dirty="0">
                <a:effectLst/>
              </a:rPr>
              <a:t>туклану организм өчен файдалымы?</a:t>
            </a:r>
            <a:endParaRPr lang="ru-RU" sz="1800" b="1" i="1" dirty="0">
              <a:effectLst/>
            </a:endParaRPr>
          </a:p>
          <a:p>
            <a:pPr lvl="0">
              <a:lnSpc>
                <a:spcPct val="150000"/>
              </a:lnSpc>
            </a:pPr>
            <a:r>
              <a:rPr lang="tt-RU" sz="1800" b="1" i="1" dirty="0" smtClean="0">
                <a:effectLst/>
              </a:rPr>
              <a:t>-Сәламәтлекне </a:t>
            </a:r>
            <a:r>
              <a:rPr lang="tt-RU" sz="1800" b="1" i="1" dirty="0">
                <a:effectLst/>
              </a:rPr>
              <a:t>саклау өчен иң беренче шартлар нинди? </a:t>
            </a:r>
            <a:endParaRPr lang="ru-RU" sz="1800" b="1" i="1" dirty="0">
              <a:effectLst/>
            </a:endParaRPr>
          </a:p>
          <a:p>
            <a:pPr>
              <a:lnSpc>
                <a:spcPct val="150000"/>
              </a:lnSpc>
            </a:pPr>
            <a:endParaRPr lang="ru-RU" sz="1800" dirty="0"/>
          </a:p>
        </p:txBody>
      </p:sp>
      <p:pic>
        <p:nvPicPr>
          <p:cNvPr id="4" name="Picture 3" descr="MCj034336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64904"/>
            <a:ext cx="3226246" cy="345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794610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Соревнование">
  <a:themeElements>
    <a:clrScheme name="Соревнование 9">
      <a:dk1>
        <a:srgbClr val="800000"/>
      </a:dk1>
      <a:lt1>
        <a:srgbClr val="FFFFFF"/>
      </a:lt1>
      <a:dk2>
        <a:srgbClr val="FF9966"/>
      </a:dk2>
      <a:lt2>
        <a:srgbClr val="FFFF99"/>
      </a:lt2>
      <a:accent1>
        <a:srgbClr val="FF5050"/>
      </a:accent1>
      <a:accent2>
        <a:srgbClr val="CC3300"/>
      </a:accent2>
      <a:accent3>
        <a:srgbClr val="FFCAB8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ревнование 9">
        <a:dk1>
          <a:srgbClr val="800000"/>
        </a:dk1>
        <a:lt1>
          <a:srgbClr val="FFFFFF"/>
        </a:lt1>
        <a:dk2>
          <a:srgbClr val="FF9966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B8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9_K4S</Template>
  <TotalTime>2573521</TotalTime>
  <Words>164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Соревнование</vt:lpstr>
      <vt:lpstr>            «Сәламәтлек – зур байлык» </vt:lpstr>
      <vt:lpstr>Слайд 2</vt:lpstr>
      <vt:lpstr>Безнең гаилә спорт ярата.</vt:lpstr>
      <vt:lpstr>      Йөзү  секциясендә.</vt:lpstr>
      <vt:lpstr>Бию түгәрәгендә</vt:lpstr>
      <vt:lpstr>- 2013 елда Казанда  XXVIIнче Бөтендөнья җәйге универсиада үтте - 2014 елда Сочида  XXIIнче Кышкы Олимпия уеннары булды. </vt:lpstr>
      <vt:lpstr>         Сүзләрне искә төшерик </vt:lpstr>
      <vt:lpstr>Сәламәт булу өчен, ... . </vt:lpstr>
      <vt:lpstr>Сорауларга җавап бирегез. </vt:lpstr>
      <vt:lpstr>Сәламәтлек-зур байлык. Сәламәт булу-үзе бер бәхет. </vt:lpstr>
      <vt:lpstr>Слайд 11</vt:lpstr>
      <vt:lpstr>“Сәламәт кешегә киңәшләр”. 1.Көндәлек режимны төгәл үтә. 2.Спорт белән дуслаш. 3.Начар гадәтләрне үзеңә дус итмә. 4.Табигатьне, кешеләрне ярат. 5.Һәрвакыт яхшы эшләр, якты хыяллар турында гына уйла. 6.Үзеңә ихтияр көче тәрбиялә.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«Сәламәтлек – зур байлык» Татар әдәбияты,  10 класс</dc:title>
  <dc:creator>Лиля</dc:creator>
  <cp:lastModifiedBy>Назира</cp:lastModifiedBy>
  <cp:revision>78</cp:revision>
  <dcterms:created xsi:type="dcterms:W3CDTF">2011-11-13T18:29:36Z</dcterms:created>
  <dcterms:modified xsi:type="dcterms:W3CDTF">2014-04-08T06:29:37Z</dcterms:modified>
</cp:coreProperties>
</file>