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3D67C-C7F3-4274-BA58-2002FC13D0CE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9ADBF-5781-44D6-AD6E-E2D38FD5D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75C1-35FF-4D31-8A76-EEF0BD3717FC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43CF4-0CFC-4DC8-874A-71CF74DDF1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9183E-A97A-41EA-AFE9-AD98ECC74688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B46B9-4552-4173-9694-7B2536889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A78A7-448E-41FB-9596-D1D75E060AB5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48E16-42D1-4ADC-A4EC-39713E2C2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8B603-6C2C-4012-B344-ADC3DAB18969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2B138-7E69-480C-86F5-21D0C176D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9DA4-A738-46C4-8853-1FF98E69CBB4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A68C9-75AF-44BD-90D1-A3D58F42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D9032-E26B-44A1-8209-5F9539326776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667DE-ECB3-4777-866B-73EA1E5BD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33F20-4969-42D4-B092-887A74C26385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46266-68FB-4631-BCAB-A7E98F7A2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01B5F-A7C3-4BBF-8ECF-7D05E02ADCB1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C8C1-23E2-4DA8-A84A-18F1B9E7D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8599F-7C1B-4705-9B59-9F5407AD8742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165-29AC-41BF-B6C2-699D55D12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9429D-233D-421C-BA41-363EB4038E47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37A79-69CD-4409-BD4A-71C9AAD66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7120F3-B362-4637-86E9-4EF9542A0F5E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7D31AB-C497-4F18-8750-FD6415740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x_d1cccb9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500063"/>
            <a:ext cx="767080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 descr="1648_6658_640x48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428625"/>
            <a:ext cx="6705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5000" smtClean="0">
                <a:solidFill>
                  <a:srgbClr val="FF0000"/>
                </a:solidFill>
              </a:rPr>
              <a:t>коньки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603250"/>
            <a:ext cx="9144000" cy="7461250"/>
          </a:xfrm>
          <a:gradFill rotWithShape="1">
            <a:gsLst>
              <a:gs pos="0">
                <a:schemeClr val="bg1"/>
              </a:gs>
              <a:gs pos="50000">
                <a:srgbClr val="00EAE4"/>
              </a:gs>
              <a:gs pos="100000">
                <a:schemeClr val="bg1"/>
              </a:gs>
            </a:gsLst>
            <a:lin ang="2700000" scaled="1"/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>
              <a:solidFill>
                <a:srgbClr val="F3AD47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ru-RU">
              <a:solidFill>
                <a:srgbClr val="F3AD47"/>
              </a:solidFill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187450" y="549275"/>
            <a:ext cx="6840538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    ньки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2124075" y="620713"/>
            <a:ext cx="1727200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</a:t>
            </a:r>
          </a:p>
        </p:txBody>
      </p:sp>
      <p:pic>
        <p:nvPicPr>
          <p:cNvPr id="9224" name="Picture 8" descr="конь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492375"/>
            <a:ext cx="2592387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пет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2852738"/>
            <a:ext cx="280828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" descr="VE5CAQIDK1DCATP1V0YCAWQ7ULNCA8VUOTICALCJ6AFCAYO28I1CA4EAUO7CAZAPFHDCAXNFH0NCA36T8EOCAZ30E3RCANIERNVCAC3LNAPCATOD2FFCA8XZM16CA6NFR76CA2Y414VCA1DUYK9CAKXTY4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3789363"/>
            <a:ext cx="3240088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611188" y="1412875"/>
            <a:ext cx="5761037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конькобежец</a:t>
            </a:r>
          </a:p>
        </p:txBody>
      </p:sp>
      <p:pic>
        <p:nvPicPr>
          <p:cNvPr id="18438" name="Picture 6" descr="PPFCAE7JJVACARV83GVCA5NP5GOCAAQNM34CANVM7CSCAWBD1GCCA3TZNCNCA5J2C1DCA347294CACAS6BJCA62YFHZCAW7QGO2CAMBURG6CA71O6EXCA9OKEIFCAR73F9WCAJQ0346CAGLOG7VCACSSG7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3068638"/>
            <a:ext cx="43910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27146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7030A0"/>
                </a:solidFill>
              </a:rPr>
              <a:t>Тема</a:t>
            </a:r>
            <a:r>
              <a:rPr lang="ru-RU" sz="7300" smtClean="0">
                <a:solidFill>
                  <a:srgbClr val="7030A0"/>
                </a:solidFill>
              </a:rPr>
              <a:t>:</a:t>
            </a:r>
            <a:r>
              <a:rPr lang="ru-RU" sz="7300" smtClean="0">
                <a:solidFill>
                  <a:srgbClr val="FF0000"/>
                </a:solidFill>
              </a:rPr>
              <a:t>«Правописание слов с буквой Ь»                   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57313" y="3929063"/>
            <a:ext cx="7000875" cy="23574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solidFill>
                  <a:srgbClr val="00B050"/>
                </a:solidFill>
              </a:rPr>
              <a:t>Цель: </a:t>
            </a: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</a:rPr>
              <a:t>изучить и закрепить способы обозначения мягкости согласных на письме при помощи  буквы </a:t>
            </a:r>
            <a:r>
              <a:rPr lang="ru-RU" sz="3800" dirty="0" err="1" smtClean="0">
                <a:solidFill>
                  <a:schemeClr val="accent2">
                    <a:lumMod val="75000"/>
                  </a:schemeClr>
                </a:solidFill>
              </a:rPr>
              <a:t>ь</a:t>
            </a: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468313" y="692150"/>
            <a:ext cx="4319587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31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Мягкий  знак не обозначает...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867400" y="765175"/>
            <a:ext cx="2160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</a:rPr>
              <a:t>звука</a:t>
            </a:r>
          </a:p>
        </p:txBody>
      </p:sp>
      <p:sp>
        <p:nvSpPr>
          <p:cNvPr id="15371" name="WordArt 11"/>
          <p:cNvSpPr>
            <a:spLocks noChangeArrowheads="1" noChangeShapeType="1" noTextEdit="1"/>
          </p:cNvSpPr>
          <p:nvPr/>
        </p:nvSpPr>
        <p:spPr bwMode="auto">
          <a:xfrm>
            <a:off x="539750" y="1916113"/>
            <a:ext cx="4824413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Мягкий знак обозначает...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795963" y="1700213"/>
            <a:ext cx="280828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</a:rPr>
              <a:t>Мягкость согласного звука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Не имеет заглавной буквы.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175" name="Текст 11"/>
          <p:cNvSpPr>
            <a:spLocks noGrp="1"/>
          </p:cNvSpPr>
          <p:nvPr>
            <p:ph type="body" idx="1"/>
          </p:nvPr>
        </p:nvSpPr>
        <p:spPr>
          <a:xfrm>
            <a:off x="428625" y="3571875"/>
            <a:ext cx="8066088" cy="835025"/>
          </a:xfrm>
        </p:spPr>
        <p:txBody>
          <a:bodyPr/>
          <a:lstStyle/>
          <a:p>
            <a:pPr eaLnBrk="1" hangingPunct="1"/>
            <a:r>
              <a:rPr lang="ru-RU" sz="4400" b="1" smtClean="0">
                <a:solidFill>
                  <a:srgbClr val="FFFF00"/>
                </a:solidFill>
              </a:rPr>
              <a:t>Не может стоять в начале слова,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nimBg="1"/>
      <p:bldP spid="153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5" name="Picture 3" descr="C:\Users\--ADMIN--\Desktop\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8196" name="Picture 4" descr="C:\Users\--ADMIN--\Desktop\new_3799_0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60350"/>
            <a:ext cx="2754312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1188" y="2276475"/>
            <a:ext cx="2247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onstantia" pitchFamily="18" charset="0"/>
              </a:rPr>
              <a:t>медведь</a:t>
            </a:r>
          </a:p>
        </p:txBody>
      </p:sp>
      <p:pic>
        <p:nvPicPr>
          <p:cNvPr id="8197" name="Picture 5" descr="C:\Users\--ADMIN--\Desktop\399px-Lynx_lynx_po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260350"/>
            <a:ext cx="17748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22725" y="2735263"/>
            <a:ext cx="1447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onstantia" pitchFamily="18" charset="0"/>
              </a:rPr>
              <a:t>рысь</a:t>
            </a:r>
          </a:p>
        </p:txBody>
      </p:sp>
      <p:pic>
        <p:nvPicPr>
          <p:cNvPr id="8198" name="Picture 6" descr="C:\Users\--ADMIN--\Desktop\25452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260350"/>
            <a:ext cx="26193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89713" y="2647950"/>
            <a:ext cx="2219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onstantia" pitchFamily="18" charset="0"/>
              </a:rPr>
              <a:t>снегирь</a:t>
            </a:r>
          </a:p>
        </p:txBody>
      </p:sp>
      <p:pic>
        <p:nvPicPr>
          <p:cNvPr id="8199" name="Picture 7" descr="C:\Users\--ADMIN--\Desktop\20073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8" y="3475038"/>
            <a:ext cx="2751137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5845175"/>
            <a:ext cx="1666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onstantia" pitchFamily="18" charset="0"/>
              </a:rPr>
              <a:t>олень</a:t>
            </a:r>
          </a:p>
        </p:txBody>
      </p:sp>
      <p:pic>
        <p:nvPicPr>
          <p:cNvPr id="8200" name="Picture 8" descr="C:\Users\--ADMIN--\Desktop\408397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5338" y="3443288"/>
            <a:ext cx="3044825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04025" y="5876925"/>
            <a:ext cx="1327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Constantia" pitchFamily="18" charset="0"/>
              </a:rPr>
              <a:t>лось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\</a:t>
            </a:r>
          </a:p>
        </p:txBody>
      </p:sp>
      <p:pic>
        <p:nvPicPr>
          <p:cNvPr id="9219" name="Picture 2" descr="C:\Users\--ADMIN--\Desktop\mask_ros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4339" name="Picture 3" descr="C:\Users\--ADMIN--\Desktop\1269562017_114253_1280_8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1563" y="288925"/>
            <a:ext cx="1285875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7088" y="1844675"/>
            <a:ext cx="68754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onstantia" pitchFamily="18" charset="0"/>
              </a:rPr>
              <a:t>Вы были как снежинки!</a:t>
            </a:r>
          </a:p>
        </p:txBody>
      </p:sp>
      <p:pic>
        <p:nvPicPr>
          <p:cNvPr id="8" name="Picture 3" descr="C:\Users\--ADMIN--\Desktop\1269562017_114253_1280_8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2825" y="260350"/>
            <a:ext cx="1285875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Users\--ADMIN--\Desktop\1269562017_114253_1280_8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2338" y="2708275"/>
            <a:ext cx="1284287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5288" y="45085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solidFill>
                  <a:srgbClr val="002060"/>
                </a:solidFill>
                <a:latin typeface="Constantia" pitchFamily="18" charset="0"/>
              </a:rPr>
              <a:t>Спасибо за урок.</a:t>
            </a:r>
          </a:p>
        </p:txBody>
      </p:sp>
      <p:pic>
        <p:nvPicPr>
          <p:cNvPr id="11" name="Picture 3" descr="C:\Users\--ADMIN--\Desktop\1269562017_114253_1280_8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12038" y="5027613"/>
            <a:ext cx="1284287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Constantia</vt:lpstr>
      <vt:lpstr>Тема Office</vt:lpstr>
      <vt:lpstr>Слайд 1</vt:lpstr>
      <vt:lpstr>коньки</vt:lpstr>
      <vt:lpstr>Слайд 3</vt:lpstr>
      <vt:lpstr>Слайд 4</vt:lpstr>
      <vt:lpstr>Тема:«Правописание слов с буквой Ь»                    </vt:lpstr>
      <vt:lpstr>Не имеет заглавной буквы.</vt:lpstr>
      <vt:lpstr>Слайд 7</vt:lpstr>
      <vt:lpstr>\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2012-12-17T15:31:43Z</dcterms:modified>
</cp:coreProperties>
</file>