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753F-4406-4BC7-BB7F-D01A9FA116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4810-75C7-404F-B2A3-67CFA68E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4f7a_f8393e4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212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6" name="TextBox 5"/>
          <p:cNvSpPr txBox="1"/>
          <p:nvPr/>
        </p:nvSpPr>
        <p:spPr>
          <a:xfrm>
            <a:off x="4786314" y="2357430"/>
            <a:ext cx="396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Золушка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zolush923.gif"/>
          <p:cNvPicPr>
            <a:picLocks noChangeAspect="1"/>
          </p:cNvPicPr>
          <p:nvPr/>
        </p:nvPicPr>
        <p:blipFill>
          <a:blip r:embed="rId3" cstate="print"/>
          <a:srcRect l="21428" r="25000"/>
          <a:stretch>
            <a:fillRect/>
          </a:stretch>
        </p:blipFill>
        <p:spPr>
          <a:xfrm>
            <a:off x="1357290" y="571479"/>
            <a:ext cx="3357586" cy="50736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6" name="TextBox 5"/>
          <p:cNvSpPr txBox="1"/>
          <p:nvPr/>
        </p:nvSpPr>
        <p:spPr>
          <a:xfrm>
            <a:off x="4643438" y="1785926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Кот</a:t>
            </a: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в</a:t>
            </a:r>
            <a:r>
              <a:rPr lang="ru-RU" sz="8000" dirty="0">
                <a:solidFill>
                  <a:srgbClr val="002060"/>
                </a:solidFill>
                <a:latin typeface="Bickham Script Two" pitchFamily="66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  сапогах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f_500a48d939e8d.jpg"/>
          <p:cNvPicPr>
            <a:picLocks noChangeAspect="1"/>
          </p:cNvPicPr>
          <p:nvPr/>
        </p:nvPicPr>
        <p:blipFill>
          <a:blip r:embed="rId3" cstate="print"/>
          <a:srcRect l="11673" r="5777" b="16666"/>
          <a:stretch>
            <a:fillRect/>
          </a:stretch>
        </p:blipFill>
        <p:spPr>
          <a:xfrm>
            <a:off x="1142976" y="642918"/>
            <a:ext cx="3650480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00628" y="2357430"/>
            <a:ext cx="414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Золушка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pic_1358305824.jpg"/>
          <p:cNvPicPr>
            <a:picLocks noChangeAspect="1"/>
          </p:cNvPicPr>
          <p:nvPr/>
        </p:nvPicPr>
        <p:blipFill>
          <a:blip r:embed="rId3" cstate="print"/>
          <a:srcRect l="17857" r="7143"/>
          <a:stretch>
            <a:fillRect/>
          </a:stretch>
        </p:blipFill>
        <p:spPr>
          <a:xfrm>
            <a:off x="571472" y="714356"/>
            <a:ext cx="4357718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6" name="TextBox 5"/>
          <p:cNvSpPr txBox="1"/>
          <p:nvPr/>
        </p:nvSpPr>
        <p:spPr>
          <a:xfrm>
            <a:off x="4714876" y="2143116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Красная Шапочка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2736~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71480"/>
            <a:ext cx="3789548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2357430"/>
            <a:ext cx="757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dirty="0" smtClean="0">
                <a:solidFill>
                  <a:srgbClr val="002060"/>
                </a:solidFill>
                <a:latin typeface="Bickham Script Two" pitchFamily="66" charset="0"/>
              </a:rPr>
              <a:t>Молодцы! </a:t>
            </a:r>
            <a:endParaRPr lang="ru-RU" sz="13000" dirty="0">
              <a:solidFill>
                <a:srgbClr val="002060"/>
              </a:solidFill>
              <a:latin typeface="Bickham Script Two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428736"/>
          <a:ext cx="6715170" cy="42148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</a:tblGrid>
              <a:tr h="842968"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2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968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428736"/>
          <a:ext cx="6715170" cy="42148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671517"/>
                <a:gridCol w="685805"/>
                <a:gridCol w="657229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</a:tblGrid>
              <a:tr h="842968"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Ш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П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Ч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К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2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968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428736"/>
          <a:ext cx="6715170" cy="42148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</a:tblGrid>
              <a:tr h="842968"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Ш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П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Ч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К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2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С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Г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И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968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428736"/>
          <a:ext cx="6715170" cy="42148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</a:tblGrid>
              <a:tr h="842968"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Ш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П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Ч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К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2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С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Г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И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968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Р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Е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Т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428736"/>
          <a:ext cx="6715170" cy="42148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</a:tblGrid>
              <a:tr h="842968"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Ш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П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Ч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К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2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С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Г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И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968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Р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Е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Т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Л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1844824"/>
            <a:ext cx="80335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1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а </a:t>
            </a:r>
            <a:r>
              <a:rPr lang="ru-RU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428736"/>
          <a:ext cx="6715170" cy="42148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  <a:gridCol w="671517"/>
              </a:tblGrid>
              <a:tr h="842968"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   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Ш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П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О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Ч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К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+mn-lt"/>
                        </a:rPr>
                        <a:t>А </a:t>
                      </a:r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29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С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Г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И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968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  <a:p>
                      <a:pPr algn="ctr"/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Р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Е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Т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А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В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О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Л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К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М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Ы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Ш 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Ь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49291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4851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2357430"/>
            <a:ext cx="757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dirty="0" smtClean="0">
                <a:solidFill>
                  <a:srgbClr val="002060"/>
                </a:solidFill>
                <a:latin typeface="Bickham Script Two" pitchFamily="66" charset="0"/>
              </a:rPr>
              <a:t>Молодцы! </a:t>
            </a:r>
            <a:endParaRPr lang="ru-RU" sz="13000" dirty="0">
              <a:solidFill>
                <a:srgbClr val="002060"/>
              </a:solidFill>
              <a:latin typeface="Bickham Script Two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1916832"/>
            <a:ext cx="79615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Bickham Script Two" pitchFamily="66" charset="0"/>
              </a:rPr>
              <a:t>с</a:t>
            </a:r>
            <a:r>
              <a:rPr lang="ru-RU" sz="15000" dirty="0" smtClean="0">
                <a:solidFill>
                  <a:srgbClr val="FF0000"/>
                </a:solidFill>
                <a:latin typeface="Bickham Script Two" pitchFamily="66" charset="0"/>
              </a:rPr>
              <a:t> </a:t>
            </a:r>
            <a:r>
              <a:rPr lang="ru-RU" sz="15000" dirty="0" smtClean="0">
                <a:solidFill>
                  <a:srgbClr val="002060"/>
                </a:solidFill>
                <a:latin typeface="Bickham Script Two" pitchFamily="66" charset="0"/>
              </a:rPr>
              <a:t>к а </a:t>
            </a:r>
            <a:r>
              <a:rPr lang="ru-RU" sz="15000" dirty="0" err="1" smtClean="0">
                <a:solidFill>
                  <a:srgbClr val="002060"/>
                </a:solidFill>
                <a:latin typeface="Bickham Script Two" pitchFamily="66" charset="0"/>
              </a:rPr>
              <a:t>з</a:t>
            </a:r>
            <a:r>
              <a:rPr lang="ru-RU" sz="15000" dirty="0" smtClean="0">
                <a:solidFill>
                  <a:srgbClr val="002060"/>
                </a:solidFill>
                <a:latin typeface="Bickham Script Two" pitchFamily="66" charset="0"/>
              </a:rPr>
              <a:t> к а</a:t>
            </a:r>
            <a:endParaRPr lang="ru-RU" sz="15000" dirty="0">
              <a:solidFill>
                <a:srgbClr val="002060"/>
              </a:solidFill>
              <a:latin typeface="Bickham Script Tw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f20_119e36e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785926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0" dirty="0" smtClean="0">
                <a:solidFill>
                  <a:srgbClr val="002060"/>
                </a:solidFill>
                <a:latin typeface="Bickham Script Two" pitchFamily="66" charset="0"/>
              </a:rPr>
              <a:t>Путешествие </a:t>
            </a:r>
          </a:p>
          <a:p>
            <a:pPr algn="ctr"/>
            <a:r>
              <a:rPr lang="ru-RU" sz="11000" dirty="0" smtClean="0">
                <a:solidFill>
                  <a:srgbClr val="002060"/>
                </a:solidFill>
                <a:latin typeface="Bickham Script Two" pitchFamily="66" charset="0"/>
              </a:rPr>
              <a:t>по сказкам</a:t>
            </a:r>
            <a:endParaRPr lang="ru-RU" sz="11000" dirty="0">
              <a:solidFill>
                <a:srgbClr val="002060"/>
              </a:solidFill>
              <a:latin typeface="Bickham Script Tw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f8_c7ad5121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a11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4173744" cy="5572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1857364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Шарль</a:t>
            </a:r>
          </a:p>
          <a:p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Перро </a:t>
            </a:r>
            <a:endParaRPr lang="ru-RU" sz="8000" dirty="0">
              <a:solidFill>
                <a:srgbClr val="002060"/>
              </a:solidFill>
              <a:latin typeface="Bickham Script Tw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pic>
        <p:nvPicPr>
          <p:cNvPr id="5" name="Рисунок 4" descr="1239055120_0-2.jpg"/>
          <p:cNvPicPr>
            <a:picLocks noChangeAspect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>
          <a:xfrm>
            <a:off x="1285852" y="571480"/>
            <a:ext cx="3286148" cy="5209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2357430"/>
            <a:ext cx="396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Золушка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6" name="TextBox 5"/>
          <p:cNvSpPr txBox="1"/>
          <p:nvPr/>
        </p:nvSpPr>
        <p:spPr>
          <a:xfrm>
            <a:off x="4714876" y="2143116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Красная Шапочка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krasn_sh.jpg"/>
          <p:cNvPicPr>
            <a:picLocks noChangeAspect="1"/>
          </p:cNvPicPr>
          <p:nvPr/>
        </p:nvPicPr>
        <p:blipFill>
          <a:blip r:embed="rId3" cstate="print"/>
          <a:srcRect l="24012" r="26553"/>
          <a:stretch>
            <a:fillRect/>
          </a:stretch>
        </p:blipFill>
        <p:spPr>
          <a:xfrm>
            <a:off x="928662" y="500042"/>
            <a:ext cx="3643338" cy="55239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6" name="TextBox 5"/>
          <p:cNvSpPr txBox="1"/>
          <p:nvPr/>
        </p:nvSpPr>
        <p:spPr>
          <a:xfrm>
            <a:off x="4643438" y="1785926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Кот</a:t>
            </a: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в</a:t>
            </a:r>
            <a:r>
              <a:rPr lang="ru-RU" sz="8000" dirty="0">
                <a:solidFill>
                  <a:srgbClr val="002060"/>
                </a:solidFill>
                <a:latin typeface="Bickham Script Two" pitchFamily="66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  сапогах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3" cstate="print"/>
          <a:srcRect l="11667" t="6668" r="8333" b="11999"/>
          <a:stretch>
            <a:fillRect/>
          </a:stretch>
        </p:blipFill>
        <p:spPr>
          <a:xfrm>
            <a:off x="785785" y="642918"/>
            <a:ext cx="3822519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2f0_5a00fa3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8458" cy="6858000"/>
          </a:xfrm>
        </p:spPr>
      </p:pic>
      <p:sp>
        <p:nvSpPr>
          <p:cNvPr id="6" name="TextBox 5"/>
          <p:cNvSpPr txBox="1"/>
          <p:nvPr/>
        </p:nvSpPr>
        <p:spPr>
          <a:xfrm>
            <a:off x="4714876" y="2143116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Bickham Script Two" pitchFamily="66" charset="0"/>
              </a:rPr>
              <a:t>Красная Шапочка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krasnaya_shapo4ka.jpg"/>
          <p:cNvPicPr>
            <a:picLocks noChangeAspect="1"/>
          </p:cNvPicPr>
          <p:nvPr/>
        </p:nvPicPr>
        <p:blipFill>
          <a:blip r:embed="rId3" cstate="print"/>
          <a:srcRect l="13274" t="3125" r="29203" b="9374"/>
          <a:stretch>
            <a:fillRect/>
          </a:stretch>
        </p:blipFill>
        <p:spPr>
          <a:xfrm>
            <a:off x="1285852" y="500042"/>
            <a:ext cx="3143272" cy="5846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167</Words>
  <Application>Microsoft Office PowerPoint</Application>
  <PresentationFormat>Экран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12</dc:creator>
  <cp:lastModifiedBy>RePack by SPecialiST</cp:lastModifiedBy>
  <cp:revision>8</cp:revision>
  <dcterms:created xsi:type="dcterms:W3CDTF">2013-12-03T05:53:19Z</dcterms:created>
  <dcterms:modified xsi:type="dcterms:W3CDTF">2013-12-11T06:44:12Z</dcterms:modified>
</cp:coreProperties>
</file>