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69B-DDA9-4EFB-A240-58E4A136E7D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7BCF-DBBB-4126-8E90-B8F46A2D5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69B-DDA9-4EFB-A240-58E4A136E7D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7BCF-DBBB-4126-8E90-B8F46A2D5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69B-DDA9-4EFB-A240-58E4A136E7D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7BCF-DBBB-4126-8E90-B8F46A2D5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69B-DDA9-4EFB-A240-58E4A136E7D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7BCF-DBBB-4126-8E90-B8F46A2D5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69B-DDA9-4EFB-A240-58E4A136E7D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7BCF-DBBB-4126-8E90-B8F46A2D5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69B-DDA9-4EFB-A240-58E4A136E7D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7BCF-DBBB-4126-8E90-B8F46A2D5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69B-DDA9-4EFB-A240-58E4A136E7D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7BCF-DBBB-4126-8E90-B8F46A2D5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69B-DDA9-4EFB-A240-58E4A136E7D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7BCF-DBBB-4126-8E90-B8F46A2D5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69B-DDA9-4EFB-A240-58E4A136E7D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7BCF-DBBB-4126-8E90-B8F46A2D5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69B-DDA9-4EFB-A240-58E4A136E7D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7BCF-DBBB-4126-8E90-B8F46A2D5B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069B-DDA9-4EFB-A240-58E4A136E7D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DD7BCF-DBBB-4126-8E90-B8F46A2D5B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2DD7BCF-DBBB-4126-8E90-B8F46A2D5B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43069B-DDA9-4EFB-A240-58E4A136E7DD}" type="datetimeFigureOut">
              <a:rPr lang="ru-RU" smtClean="0"/>
              <a:pPr/>
              <a:t>17.04.2014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543800" cy="2952328"/>
          </a:xfrm>
        </p:spPr>
        <p:txBody>
          <a:bodyPr/>
          <a:lstStyle/>
          <a:p>
            <a:pPr algn="ctr"/>
            <a:r>
              <a:rPr lang="ru-RU" dirty="0"/>
              <a:t>Что ребёнок хочет сказать  своим </a:t>
            </a:r>
            <a:r>
              <a:rPr lang="ru-RU" dirty="0" smtClean="0"/>
              <a:t>поведением</a:t>
            </a:r>
            <a:endParaRPr lang="ru-RU" dirty="0"/>
          </a:p>
        </p:txBody>
      </p:sp>
      <p:sp>
        <p:nvSpPr>
          <p:cNvPr id="4" name="Подзаголовок 5"/>
          <p:cNvSpPr txBox="1">
            <a:spLocks noGrp="1"/>
          </p:cNvSpPr>
          <p:nvPr>
            <p:ph type="subTitle" idx="1"/>
          </p:nvPr>
        </p:nvSpPr>
        <p:spPr bwMode="auto">
          <a:xfrm>
            <a:off x="4355976" y="5157192"/>
            <a:ext cx="408549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1600" dirty="0"/>
              <a:t>Подготовила учитель начальных классов </a:t>
            </a:r>
          </a:p>
          <a:p>
            <a:pPr algn="ctr" eaLnBrk="1" hangingPunct="1">
              <a:buFontTx/>
              <a:buNone/>
            </a:pPr>
            <a:r>
              <a:rPr lang="ru-RU" altLang="ru-RU" sz="1600" dirty="0"/>
              <a:t>МОКУ Каховская ООШ</a:t>
            </a:r>
          </a:p>
          <a:p>
            <a:pPr algn="ctr" eaLnBrk="1" hangingPunct="1">
              <a:buFontTx/>
              <a:buNone/>
            </a:pPr>
            <a:r>
              <a:rPr lang="ru-RU" altLang="ru-RU" sz="1600" dirty="0" err="1"/>
              <a:t>Джагацпанян</a:t>
            </a:r>
            <a:r>
              <a:rPr lang="ru-RU" altLang="ru-RU" sz="1600" dirty="0"/>
              <a:t> С. Л.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357313" y="0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4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7620000" cy="5976664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sz="3200" b="1" i="1" dirty="0"/>
              <a:t>Ситуация 1.</a:t>
            </a:r>
            <a:r>
              <a:rPr lang="ru-RU" sz="3200" dirty="0"/>
              <a:t> </a:t>
            </a:r>
            <a:endParaRPr lang="en-US" sz="3200" dirty="0" smtClean="0"/>
          </a:p>
          <a:p>
            <a:pPr marL="114300" indent="0">
              <a:buNone/>
            </a:pPr>
            <a:r>
              <a:rPr lang="ru-RU" sz="3600" dirty="0" smtClean="0"/>
              <a:t>У </a:t>
            </a:r>
            <a:r>
              <a:rPr lang="ru-RU" sz="3600" dirty="0"/>
              <a:t>вас важный телефонный звонок и вы сосредоточены на разговоре. Ваш ребенок пристает к вам с просьбами и вопросами: где лежат его карандаши и краски, куда можно налить воды для рисования, хорошо ли получилось, что поправить и т.д</a:t>
            </a:r>
            <a:r>
              <a:rPr lang="ru-RU" sz="3600" dirty="0" smtClean="0"/>
              <a:t>.</a:t>
            </a:r>
            <a:endParaRPr lang="en-US" sz="3600" dirty="0" smtClean="0"/>
          </a:p>
          <a:p>
            <a:pPr marL="114300" indent="0">
              <a:buNone/>
            </a:pPr>
            <a:r>
              <a:rPr lang="ru-RU" sz="3600" dirty="0"/>
              <a:t>Вы время от времени отвечаете ему, но все это мешает телефонному разговору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57313" y="0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98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Вопросы: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3200" dirty="0" smtClean="0"/>
              <a:t>Что </a:t>
            </a:r>
            <a:r>
              <a:rPr lang="ru-RU" sz="3200" dirty="0"/>
              <a:t>чувствует взрослый в этот момент? </a:t>
            </a:r>
          </a:p>
          <a:p>
            <a:pPr lvl="0">
              <a:lnSpc>
                <a:spcPct val="150000"/>
              </a:lnSpc>
            </a:pPr>
            <a:r>
              <a:rPr lang="ru-RU" sz="3200" dirty="0"/>
              <a:t>Какая реакция у взрослого может быть? </a:t>
            </a:r>
          </a:p>
          <a:p>
            <a:pPr lvl="0">
              <a:lnSpc>
                <a:spcPct val="150000"/>
              </a:lnSpc>
            </a:pPr>
            <a:r>
              <a:rPr lang="ru-RU" sz="3200" dirty="0"/>
              <a:t>Что ребенок хочет сказать взрослому своим поведением? </a:t>
            </a:r>
          </a:p>
          <a:p>
            <a:pPr lvl="0">
              <a:lnSpc>
                <a:spcPct val="150000"/>
              </a:lnSpc>
            </a:pPr>
            <a:r>
              <a:rPr lang="ru-RU" sz="3200" dirty="0"/>
              <a:t>Как поступит эффективный родитель. </a:t>
            </a:r>
          </a:p>
          <a:p>
            <a:endParaRPr lang="ru-RU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57313" y="0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1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Ситуация 2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7692008" cy="5184576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ru-RU" b="1" dirty="0" smtClean="0"/>
              <a:t> </a:t>
            </a:r>
            <a:r>
              <a:rPr lang="ru-RU" sz="3600" dirty="0"/>
              <a:t>Ребенок смотрит телефильм, хотя уже поздно и ему </a:t>
            </a:r>
            <a:r>
              <a:rPr lang="ru-RU" sz="3600" dirty="0" smtClean="0"/>
              <a:t>пора </a:t>
            </a:r>
            <a:r>
              <a:rPr lang="ru-RU" sz="3600" dirty="0"/>
              <a:t>спать</a:t>
            </a:r>
            <a:r>
              <a:rPr lang="ru-RU" sz="3600" dirty="0" smtClean="0"/>
              <a:t>.</a:t>
            </a:r>
            <a:endParaRPr lang="en-US" sz="3600" dirty="0" smtClean="0"/>
          </a:p>
          <a:p>
            <a:pPr lvl="0">
              <a:lnSpc>
                <a:spcPct val="120000"/>
              </a:lnSpc>
            </a:pPr>
            <a:r>
              <a:rPr lang="ru-RU" sz="3600" dirty="0"/>
              <a:t>Вы говорите ему: «Выключай телевизор, уже поздно!». </a:t>
            </a:r>
          </a:p>
          <a:p>
            <a:pPr lvl="0">
              <a:lnSpc>
                <a:spcPct val="120000"/>
              </a:lnSpc>
            </a:pPr>
            <a:r>
              <a:rPr lang="ru-RU" sz="3600" dirty="0"/>
              <a:t>Ребенок в ответ: «Я досмотрю фильм, осталось немного». </a:t>
            </a:r>
          </a:p>
          <a:p>
            <a:pPr lvl="0">
              <a:lnSpc>
                <a:spcPct val="120000"/>
              </a:lnSpc>
            </a:pPr>
            <a:r>
              <a:rPr lang="ru-RU" sz="3600" dirty="0"/>
              <a:t>Вы настаиваете: «Тебе пора спать - выключай!». </a:t>
            </a:r>
          </a:p>
          <a:p>
            <a:pPr lvl="0">
              <a:lnSpc>
                <a:spcPct val="120000"/>
              </a:lnSpc>
            </a:pPr>
            <a:r>
              <a:rPr lang="ru-RU" sz="3600" dirty="0"/>
              <a:t>Ребенок: «Выключу через 15 минут». </a:t>
            </a:r>
          </a:p>
          <a:p>
            <a:pPr lvl="0">
              <a:lnSpc>
                <a:spcPct val="120000"/>
              </a:lnSpc>
            </a:pPr>
            <a:r>
              <a:rPr lang="ru-RU" sz="3600" dirty="0"/>
              <a:t>Вы начинаете злиться: «Выключай сейчас же, я сказала!; немедленно в постель!» </a:t>
            </a:r>
          </a:p>
          <a:p>
            <a:pPr>
              <a:lnSpc>
                <a:spcPct val="120000"/>
              </a:lnSpc>
            </a:pPr>
            <a:r>
              <a:rPr lang="ru-RU" sz="3600" dirty="0"/>
              <a:t>Ребенок выходит из комнаты, демонстративно хлопая дверью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57313" y="0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6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Вопросы: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 smtClean="0"/>
              <a:t>Почему </a:t>
            </a:r>
            <a:r>
              <a:rPr lang="ru-RU" sz="3600" dirty="0"/>
              <a:t>ребенок так упорствует? </a:t>
            </a:r>
          </a:p>
          <a:p>
            <a:pPr lvl="0"/>
            <a:r>
              <a:rPr lang="ru-RU" sz="3600" dirty="0"/>
              <a:t>Почему оттягивает момент подчинения требованиям взрослого? </a:t>
            </a:r>
          </a:p>
          <a:p>
            <a:pPr lvl="0"/>
            <a:r>
              <a:rPr lang="ru-RU" sz="3600" dirty="0"/>
              <a:t>Как поступит в таком случае? </a:t>
            </a:r>
          </a:p>
          <a:p>
            <a:endParaRPr lang="ru-RU" sz="3600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57313" y="0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55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ru-RU" sz="3600" dirty="0"/>
              <a:t>Главное – относиться к детям с теплом и пониманием, любить и поддерживать их.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57313" y="0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57313" y="0"/>
            <a:ext cx="6215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800" dirty="0" err="1">
                <a:latin typeface="Calibri" pitchFamily="34" charset="0"/>
              </a:rPr>
              <a:t>Ромненский</a:t>
            </a:r>
            <a:r>
              <a:rPr lang="ru-RU" altLang="ru-RU" sz="800" dirty="0">
                <a:latin typeface="Calibri" pitchFamily="34" charset="0"/>
              </a:rPr>
              <a:t> район с Каховка МОКУ Каховская ООШ </a:t>
            </a:r>
            <a:r>
              <a:rPr lang="ru-RU" altLang="ru-RU" sz="800" dirty="0" err="1">
                <a:latin typeface="Calibri" pitchFamily="34" charset="0"/>
              </a:rPr>
              <a:t>Джагацпанян</a:t>
            </a:r>
            <a:r>
              <a:rPr lang="ru-RU" altLang="ru-RU" sz="800" dirty="0">
                <a:latin typeface="Calibri" pitchFamily="34" charset="0"/>
              </a:rPr>
              <a:t> С. Л. </a:t>
            </a:r>
            <a:endParaRPr lang="ru-RU" altLang="ru-RU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48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139</TotalTime>
  <Words>310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Что ребёнок хочет сказать  своим поведением</vt:lpstr>
      <vt:lpstr>Презентация PowerPoint</vt:lpstr>
      <vt:lpstr>Вопросы: </vt:lpstr>
      <vt:lpstr>Ситуация 2</vt:lpstr>
      <vt:lpstr>Вопросы:  </vt:lpstr>
      <vt:lpstr>Презентация PowerPoint</vt:lpstr>
      <vt:lpstr>Презентация PowerPoint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ребёнок хочет сказать  своим поведением</dc:title>
  <dc:creator>XTreme.ws</dc:creator>
  <cp:lastModifiedBy>Home</cp:lastModifiedBy>
  <cp:revision>6</cp:revision>
  <dcterms:created xsi:type="dcterms:W3CDTF">2014-02-16T01:53:31Z</dcterms:created>
  <dcterms:modified xsi:type="dcterms:W3CDTF">2014-04-17T05:58:00Z</dcterms:modified>
</cp:coreProperties>
</file>