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71" r:id="rId5"/>
    <p:sldId id="257" r:id="rId6"/>
    <p:sldId id="258" r:id="rId7"/>
    <p:sldId id="272" r:id="rId8"/>
    <p:sldId id="259" r:id="rId9"/>
    <p:sldId id="267" r:id="rId10"/>
    <p:sldId id="266" r:id="rId11"/>
    <p:sldId id="260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B765E7-E0F3-4C3A-8826-928255EA9E2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A7CE48-8FBC-4B62-8256-659F269A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496944" cy="1728191"/>
          </a:xfrm>
        </p:spPr>
        <p:txBody>
          <a:bodyPr>
            <a:normAutofit/>
          </a:bodyPr>
          <a:lstStyle/>
          <a:p>
            <a:r>
              <a:rPr lang="ru-RU" sz="4000" b="1" dirty="0"/>
              <a:t>Компьютер -  враг, друг, помощник?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Pictures\computer_ad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376264" cy="1944216"/>
          </a:xfrm>
          <a:prstGeom prst="rect">
            <a:avLst/>
          </a:prstGeom>
          <a:noFill/>
        </p:spPr>
      </p:pic>
      <p:pic>
        <p:nvPicPr>
          <p:cNvPr id="2051" name="Picture 3" descr="C:\Users\Дом\Pictures\0_a4ef4_2653560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808312" cy="2088232"/>
          </a:xfrm>
          <a:prstGeom prst="rect">
            <a:avLst/>
          </a:prstGeom>
          <a:noFill/>
        </p:spPr>
      </p:pic>
      <p:pic>
        <p:nvPicPr>
          <p:cNvPr id="2053" name="Picture 5" descr="C:\Users\Дом\Pictures\cartoon_office_nerd_in_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05411"/>
            <a:ext cx="2160240" cy="2441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4869160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Джагацпанян</a:t>
            </a:r>
            <a:r>
              <a:rPr lang="ru-RU" sz="2800" b="1" dirty="0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2800" b="1" dirty="0" err="1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Сюзанна</a:t>
            </a:r>
            <a:r>
              <a:rPr lang="ru-RU" sz="2800" b="1" dirty="0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Левоновна</a:t>
            </a:r>
            <a:r>
              <a:rPr lang="ru-RU" sz="2800" b="1" dirty="0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/>
            <a:r>
              <a:rPr lang="ru-RU" sz="2800" i="1" dirty="0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algn="r"/>
            <a:r>
              <a:rPr lang="ru-RU" sz="2800" i="1" dirty="0" smtClean="0">
                <a:solidFill>
                  <a:srgbClr val="0505BB"/>
                </a:solidFill>
                <a:latin typeface="Arial" pitchFamily="34" charset="0"/>
                <a:cs typeface="Arial" pitchFamily="34" charset="0"/>
              </a:rPr>
              <a:t>МОКУ Каховской ООШ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Pictures\20683---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082952" cy="3030215"/>
          </a:xfrm>
          <a:prstGeom prst="rect">
            <a:avLst/>
          </a:prstGeom>
          <a:noFill/>
        </p:spPr>
      </p:pic>
      <p:pic>
        <p:nvPicPr>
          <p:cNvPr id="1027" name="Picture 3" descr="C:\Users\Дом\Pictures\9d6dfcdcb39f5ad53e55be4d5fcf8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2511"/>
            <a:ext cx="2664296" cy="2808312"/>
          </a:xfrm>
          <a:prstGeom prst="rect">
            <a:avLst/>
          </a:prstGeom>
          <a:noFill/>
        </p:spPr>
      </p:pic>
      <p:pic>
        <p:nvPicPr>
          <p:cNvPr id="1029" name="Picture 5" descr="C:\Users\Дом\Pictures\3743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367" y="3702973"/>
            <a:ext cx="2736304" cy="2808312"/>
          </a:xfrm>
          <a:prstGeom prst="rect">
            <a:avLst/>
          </a:prstGeom>
          <a:noFill/>
        </p:spPr>
      </p:pic>
      <p:pic>
        <p:nvPicPr>
          <p:cNvPr id="1030" name="Picture 6" descr="C:\Users\Дом\Pictures\1125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769" y="314763"/>
            <a:ext cx="2857500" cy="2857500"/>
          </a:xfrm>
          <a:prstGeom prst="rect">
            <a:avLst/>
          </a:prstGeom>
          <a:noFill/>
        </p:spPr>
      </p:pic>
      <p:pic>
        <p:nvPicPr>
          <p:cNvPr id="1031" name="Picture 7" descr="C:\Users\Дом\Pictures\1259062886_114629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08492"/>
            <a:ext cx="2736304" cy="2597274"/>
          </a:xfrm>
          <a:prstGeom prst="rect">
            <a:avLst/>
          </a:prstGeom>
          <a:noFill/>
        </p:spPr>
      </p:pic>
      <p:pic>
        <p:nvPicPr>
          <p:cNvPr id="2051" name="Picture 3" descr="C:\Users\Дом\Pictures\1268328785_pbw8mt54j1z6uip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3057128" cy="29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Компьютер и учёба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2060848"/>
            <a:ext cx="4023360" cy="41148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Снижение  успеваемости, прогулы занятий</a:t>
            </a:r>
          </a:p>
          <a:p>
            <a:r>
              <a:rPr lang="ru-RU" sz="2500" dirty="0" smtClean="0"/>
              <a:t>                                                                                                 Бездумное </a:t>
            </a:r>
            <a:r>
              <a:rPr lang="ru-RU" sz="2500" dirty="0"/>
              <a:t>копирование сочинений, домашних работ… </a:t>
            </a:r>
            <a:endParaRPr lang="ru-RU" sz="2500" dirty="0" smtClean="0"/>
          </a:p>
          <a:p>
            <a:r>
              <a:rPr lang="ru-RU" sz="2500" dirty="0" smtClean="0"/>
              <a:t>Ухудшение памяти и внимания</a:t>
            </a:r>
            <a:endParaRPr lang="ru-RU" sz="25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4023360" cy="4114800"/>
          </a:xfrm>
        </p:spPr>
        <p:txBody>
          <a:bodyPr>
            <a:normAutofit/>
          </a:bodyPr>
          <a:lstStyle/>
          <a:p>
            <a:r>
              <a:rPr lang="ru-RU" dirty="0"/>
              <a:t>Материал при подготовке к </a:t>
            </a:r>
            <a:r>
              <a:rPr lang="ru-RU" dirty="0" smtClean="0"/>
              <a:t>урокам</a:t>
            </a:r>
          </a:p>
          <a:p>
            <a:r>
              <a:rPr lang="ru-RU" dirty="0" smtClean="0"/>
              <a:t>                                                                             Репетитор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</a:t>
            </a:r>
            <a:r>
              <a:rPr lang="ru-RU" dirty="0"/>
              <a:t>Дистанционное </a:t>
            </a:r>
            <a:r>
              <a:rPr lang="ru-RU" dirty="0" smtClean="0"/>
              <a:t>образование</a:t>
            </a:r>
          </a:p>
          <a:p>
            <a:r>
              <a:rPr lang="ru-RU" dirty="0" smtClean="0"/>
              <a:t>                                                                                                 </a:t>
            </a:r>
            <a:r>
              <a:rPr lang="ru-RU" dirty="0"/>
              <a:t>Сочинение музыки, стихов, рисование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Компьютер не может сам принести вред или пользу человеку.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Всё  зависит от самого человека!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49808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600" dirty="0" smtClean="0"/>
              <a:t>Не нужно бояться умных машин,</a:t>
            </a:r>
            <a:br>
              <a:rPr lang="ru-RU" sz="3600" dirty="0" smtClean="0"/>
            </a:br>
            <a:r>
              <a:rPr lang="ru-RU" sz="3600" dirty="0" smtClean="0"/>
              <a:t>Ведь пользу большую несут они в жизнь.</a:t>
            </a:r>
            <a:br>
              <a:rPr lang="ru-RU" sz="3600" dirty="0" smtClean="0"/>
            </a:br>
            <a:r>
              <a:rPr lang="ru-RU" sz="3600" dirty="0" smtClean="0"/>
              <a:t>"Лишь ты позаботься о личном …", –</a:t>
            </a:r>
            <a:br>
              <a:rPr lang="ru-RU" sz="3600" dirty="0" smtClean="0"/>
            </a:br>
            <a:r>
              <a:rPr lang="ru-RU" sz="3600" dirty="0" smtClean="0"/>
              <a:t>Такие компьютер нам ставит условия.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</a:p>
          <a:p>
            <a:pPr marL="82296" indent="0">
              <a:buNone/>
            </a:pP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- враг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У меня один лишь друг,</a:t>
            </a:r>
            <a:br>
              <a:rPr lang="ru-RU" dirty="0" smtClean="0"/>
            </a:br>
            <a:r>
              <a:rPr lang="ru-RU" dirty="0" smtClean="0"/>
              <a:t>Компьютером его зовут.</a:t>
            </a:r>
            <a:br>
              <a:rPr lang="ru-RU" dirty="0" smtClean="0"/>
            </a:br>
            <a:r>
              <a:rPr lang="ru-RU" dirty="0" smtClean="0"/>
              <a:t>Целый день с ним провожу,</a:t>
            </a:r>
            <a:br>
              <a:rPr lang="ru-RU" dirty="0" smtClean="0"/>
            </a:br>
            <a:r>
              <a:rPr lang="ru-RU" dirty="0" smtClean="0"/>
              <a:t>На прогулки не хожу.</a:t>
            </a:r>
            <a:br>
              <a:rPr lang="ru-RU" dirty="0" smtClean="0"/>
            </a:br>
            <a:r>
              <a:rPr lang="ru-RU" dirty="0" smtClean="0"/>
              <a:t>Спортом я не занимаюсь, </a:t>
            </a:r>
            <a:br>
              <a:rPr lang="ru-RU" dirty="0" smtClean="0"/>
            </a:br>
            <a:r>
              <a:rPr lang="ru-RU" dirty="0" smtClean="0"/>
              <a:t>И совсем не закаляюсь,</a:t>
            </a:r>
          </a:p>
          <a:p>
            <a:pPr marL="0" indent="0">
              <a:buNone/>
            </a:pPr>
            <a:r>
              <a:rPr lang="ru-RU" dirty="0" smtClean="0"/>
              <a:t>Я с друзьями не общаюсь,</a:t>
            </a:r>
            <a:br>
              <a:rPr lang="ru-RU" dirty="0" smtClean="0"/>
            </a:br>
            <a:r>
              <a:rPr lang="ru-RU" dirty="0" smtClean="0"/>
              <a:t>Я учуся целый день,</a:t>
            </a:r>
            <a:br>
              <a:rPr lang="ru-RU" dirty="0" smtClean="0"/>
            </a:br>
            <a:r>
              <a:rPr lang="ru-RU" dirty="0" smtClean="0"/>
              <a:t>И поверьте, мне не лень</a:t>
            </a:r>
            <a:br>
              <a:rPr lang="ru-RU" dirty="0" smtClean="0"/>
            </a:br>
            <a:r>
              <a:rPr lang="ru-RU" dirty="0" smtClean="0"/>
              <a:t>За компьютером сидеть,</a:t>
            </a:r>
            <a:br>
              <a:rPr lang="ru-RU" dirty="0" smtClean="0"/>
            </a:br>
            <a:r>
              <a:rPr lang="ru-RU" dirty="0" smtClean="0"/>
              <a:t>Фильмы, игры поглядеть.</a:t>
            </a:r>
            <a:br>
              <a:rPr lang="ru-RU" dirty="0" smtClean="0"/>
            </a:br>
            <a:r>
              <a:rPr lang="ru-RU" dirty="0" smtClean="0"/>
              <a:t>На все сайты без разбора</a:t>
            </a:r>
            <a:br>
              <a:rPr lang="ru-RU" dirty="0" smtClean="0"/>
            </a:br>
            <a:r>
              <a:rPr lang="ru-RU" dirty="0" smtClean="0"/>
              <a:t>Выхожу вплоть до упора.</a:t>
            </a:r>
          </a:p>
          <a:p>
            <a:pPr marL="0" indent="0">
              <a:buNone/>
            </a:pPr>
            <a:r>
              <a:rPr lang="ru-RU" dirty="0" smtClean="0"/>
              <a:t>Плохо стал соображать,                                                                                                                                           Отчего вдруг? – не понять.</a:t>
            </a:r>
            <a:br>
              <a:rPr lang="ru-RU" dirty="0" smtClean="0"/>
            </a:br>
            <a:r>
              <a:rPr lang="ru-RU" dirty="0" smtClean="0"/>
              <a:t>Стало плохо с головою…</a:t>
            </a:r>
            <a:br>
              <a:rPr lang="ru-RU" dirty="0" smtClean="0"/>
            </a:br>
            <a:r>
              <a:rPr lang="ru-RU" dirty="0" smtClean="0"/>
              <a:t>И с глазами …Что со мною?!</a:t>
            </a:r>
          </a:p>
          <a:p>
            <a:endParaRPr lang="ru-RU" dirty="0"/>
          </a:p>
        </p:txBody>
      </p:sp>
      <p:pic>
        <p:nvPicPr>
          <p:cNvPr id="6" name="Содержимое 5" descr="1286427470_scheletro-al-p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63524"/>
            <a:ext cx="3657600" cy="3585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 – друг и помощник</a:t>
            </a:r>
            <a:endParaRPr lang="ru-RU" dirty="0"/>
          </a:p>
        </p:txBody>
      </p:sp>
      <p:pic>
        <p:nvPicPr>
          <p:cNvPr id="6" name="Содержимое 5" descr="77289ac30179bd43588556cea570028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У меня есть новый друг.</a:t>
            </a:r>
            <a:br>
              <a:rPr lang="ru-RU" sz="2000" dirty="0" smtClean="0"/>
            </a:br>
            <a:r>
              <a:rPr lang="ru-RU" sz="2000" dirty="0" smtClean="0"/>
              <a:t>Его компьютером зовут.</a:t>
            </a:r>
            <a:br>
              <a:rPr lang="ru-RU" sz="2000" dirty="0" smtClean="0"/>
            </a:br>
            <a:r>
              <a:rPr lang="ru-RU" sz="2000" dirty="0" smtClean="0"/>
              <a:t>Дружу я с ним  давно,</a:t>
            </a:r>
            <a:br>
              <a:rPr lang="ru-RU" sz="2000" dirty="0" smtClean="0"/>
            </a:br>
            <a:r>
              <a:rPr lang="ru-RU" sz="2000" dirty="0" smtClean="0"/>
              <a:t>И расскажу вам про него. </a:t>
            </a:r>
          </a:p>
          <a:p>
            <a:pPr marL="0" indent="0">
              <a:buNone/>
            </a:pPr>
            <a:r>
              <a:rPr lang="ru-RU" sz="2000" dirty="0" smtClean="0"/>
              <a:t>Он все по папочкам разложит,                                                                                                                                 Через принтер все размножит.                                                                                                                        Электронные файлы услуг</a:t>
            </a:r>
          </a:p>
          <a:p>
            <a:pPr marL="0" indent="0">
              <a:buNone/>
            </a:pPr>
            <a:r>
              <a:rPr lang="ru-RU" sz="2000" dirty="0" smtClean="0"/>
              <a:t>Инструмент "на все руки"                                                                                                                                              И лекарство от скуки,                                                                                                                                                         И учитель, и преданный друг.                                                                                                                                       До чего же энергичный                                                                                                                                  Электронный человек!                                                                                                                                               Мой попутчик симпатичный                                                                                                                                         В двадцать первый век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7510608" cy="46817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/>
              <a:t>1. </a:t>
            </a:r>
            <a:r>
              <a:rPr lang="ru-RU" sz="3200" dirty="0"/>
              <a:t>Компьютер и общение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/>
              <a:t>2. </a:t>
            </a:r>
            <a:r>
              <a:rPr lang="ru-RU" sz="3200" dirty="0"/>
              <a:t>Компьютер и </a:t>
            </a:r>
            <a:r>
              <a:rPr lang="ru-RU" sz="3200" dirty="0" smtClean="0"/>
              <a:t>здоровье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/>
              <a:t>3. </a:t>
            </a:r>
            <a:r>
              <a:rPr lang="ru-RU" sz="3200" dirty="0" smtClean="0"/>
              <a:t>Компьютер и компьютерные игры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/>
              <a:t>4. </a:t>
            </a:r>
            <a:r>
              <a:rPr lang="ru-RU" sz="3200" dirty="0"/>
              <a:t>Компьютер и учебная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93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927"/>
            <a:ext cx="8229600" cy="1143000"/>
          </a:xfrm>
        </p:spPr>
        <p:txBody>
          <a:bodyPr/>
          <a:lstStyle/>
          <a:p>
            <a:r>
              <a:rPr lang="ru-RU" dirty="0" smtClean="0"/>
              <a:t>Компьютер и общение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/>
              <a:t>+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2276872"/>
            <a:ext cx="4023360" cy="4114800"/>
          </a:xfrm>
        </p:spPr>
        <p:txBody>
          <a:bodyPr>
            <a:normAutofit/>
          </a:bodyPr>
          <a:lstStyle/>
          <a:p>
            <a:r>
              <a:rPr lang="ru-RU" sz="2500" dirty="0"/>
              <a:t>Подмена реального общения </a:t>
            </a:r>
            <a:r>
              <a:rPr lang="ru-RU" sz="2500" dirty="0" smtClean="0"/>
              <a:t>виртуальным</a:t>
            </a:r>
          </a:p>
          <a:p>
            <a:r>
              <a:rPr lang="ru-RU" sz="2500" dirty="0" smtClean="0"/>
              <a:t>                                                                         </a:t>
            </a:r>
            <a:r>
              <a:rPr lang="ru-RU" sz="2500" dirty="0"/>
              <a:t>Вторжение в личную </a:t>
            </a:r>
            <a:r>
              <a:rPr lang="ru-RU" sz="2500" dirty="0" smtClean="0"/>
              <a:t>жизнь</a:t>
            </a:r>
          </a:p>
          <a:p>
            <a:r>
              <a:rPr lang="ru-RU" sz="2500" dirty="0" smtClean="0"/>
              <a:t> Киберунижение </a:t>
            </a:r>
          </a:p>
          <a:p>
            <a:r>
              <a:rPr lang="ru-RU" sz="2500" dirty="0" smtClean="0"/>
              <a:t>                                                                                              </a:t>
            </a:r>
            <a:r>
              <a:rPr lang="ru-RU" sz="2500" dirty="0"/>
              <a:t>Неграмотность  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8024" y="2276872"/>
            <a:ext cx="4023360" cy="4114800"/>
          </a:xfrm>
        </p:spPr>
        <p:txBody>
          <a:bodyPr>
            <a:normAutofit/>
          </a:bodyPr>
          <a:lstStyle/>
          <a:p>
            <a:r>
              <a:rPr lang="ru-RU" dirty="0"/>
              <a:t>Можно общаться без границ в реальном масштабе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Чтобы </a:t>
            </a:r>
            <a:r>
              <a:rPr lang="ru-RU" dirty="0"/>
              <a:t>написать письмо родителям или другу, не надо куда-то </a:t>
            </a:r>
            <a:r>
              <a:rPr lang="ru-RU" dirty="0" smtClean="0"/>
              <a:t>бежать</a:t>
            </a:r>
          </a:p>
          <a:p>
            <a:r>
              <a:rPr lang="ru-RU" dirty="0" smtClean="0"/>
              <a:t>Множество </a:t>
            </a:r>
            <a:r>
              <a:rPr lang="ru-RU" dirty="0"/>
              <a:t>чатов, где можно познакомиться с новыми друзьями и отдохнуть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ru-RU" dirty="0" smtClean="0"/>
              <a:t>Компьютер и здоровье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052736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1844824"/>
            <a:ext cx="4023360" cy="411480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Сидячее положение в течение длительного времени</a:t>
            </a:r>
          </a:p>
          <a:p>
            <a:r>
              <a:rPr lang="ru-RU" sz="3200" dirty="0" smtClean="0"/>
              <a:t> Электромагнитное излучение</a:t>
            </a:r>
          </a:p>
          <a:p>
            <a:r>
              <a:rPr lang="ru-RU" sz="3200" dirty="0" smtClean="0"/>
              <a:t>                                                                                              Перегрузка суставов кистей рук </a:t>
            </a:r>
          </a:p>
          <a:p>
            <a:r>
              <a:rPr lang="ru-RU" sz="3200" dirty="0" smtClean="0"/>
              <a:t>                                                                                       Повышенная нагрузка на зрение                                                                                                  </a:t>
            </a:r>
          </a:p>
          <a:p>
            <a:r>
              <a:rPr lang="ru-RU" sz="3200" dirty="0" smtClean="0"/>
              <a:t>Стресс при потере информации, беспричинные страхи и тревоги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02336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868144" y="3212976"/>
            <a:ext cx="2232248" cy="19442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Советы, чтобы уберечь здоровье.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1268760"/>
            <a:ext cx="8590728" cy="5237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1</a:t>
            </a:r>
            <a:r>
              <a:rPr lang="ru-RU" sz="2800" dirty="0">
                <a:latin typeface="+mj-lt"/>
              </a:rPr>
              <a:t>. Работать за современными компьютерами с хорошо освещенным рабочим столом. 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2. Для учащихся 2 - 6 классов непрерывная продолжительность занятий с компьютером не должна превышать </a:t>
            </a:r>
            <a:r>
              <a:rPr lang="ru-RU" sz="2800" dirty="0">
                <a:solidFill>
                  <a:srgbClr val="C00000"/>
                </a:solidFill>
                <a:latin typeface="+mj-lt"/>
              </a:rPr>
              <a:t>15 минут 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3. Каждый час вставать из-за компьютера и делать комплекс упражнений для позвоночника. 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4. Каждый час делать комплекс упражнений для кистей рук. 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5. Каждые полчаса делать гимнастику для глаз. 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6. Обязательно чередовать работу за компьютером с прогулкой на свежем воздухе.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68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Компьютерные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1196752"/>
            <a:ext cx="4023360" cy="64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2204864"/>
            <a:ext cx="4023360" cy="4114800"/>
          </a:xfrm>
        </p:spPr>
        <p:txBody>
          <a:bodyPr/>
          <a:lstStyle/>
          <a:p>
            <a:r>
              <a:rPr lang="ru-RU" sz="2500" dirty="0"/>
              <a:t>Множество агрессивных </a:t>
            </a:r>
            <a:r>
              <a:rPr lang="ru-RU" sz="2500" dirty="0" smtClean="0"/>
              <a:t>игр</a:t>
            </a:r>
          </a:p>
          <a:p>
            <a:r>
              <a:rPr lang="ru-RU" sz="2500" dirty="0" smtClean="0"/>
              <a:t>                                                                                                    </a:t>
            </a:r>
            <a:r>
              <a:rPr lang="ru-RU" sz="2500" dirty="0"/>
              <a:t>Высокая стоимость услуг </a:t>
            </a:r>
            <a:r>
              <a:rPr lang="ru-RU" sz="2500" dirty="0" smtClean="0"/>
              <a:t>провайдеров, денежные долги</a:t>
            </a:r>
            <a:endParaRPr lang="ru-RU" sz="2500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2204864"/>
            <a:ext cx="4023360" cy="4114800"/>
          </a:xfrm>
        </p:spPr>
        <p:txBody>
          <a:bodyPr>
            <a:normAutofit/>
          </a:bodyPr>
          <a:lstStyle/>
          <a:p>
            <a:r>
              <a:rPr lang="ru-RU" sz="2500" dirty="0"/>
              <a:t>Развивающие </a:t>
            </a:r>
            <a:r>
              <a:rPr lang="ru-RU" sz="2500" dirty="0" smtClean="0"/>
              <a:t>игры                                                                                                           тренируют </a:t>
            </a:r>
            <a:r>
              <a:rPr lang="ru-RU" sz="2500" dirty="0"/>
              <a:t>память, логику, мышление… 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Pictures\120404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301"/>
            <a:ext cx="3378524" cy="3119068"/>
          </a:xfrm>
          <a:prstGeom prst="rect">
            <a:avLst/>
          </a:prstGeom>
          <a:noFill/>
        </p:spPr>
      </p:pic>
      <p:pic>
        <p:nvPicPr>
          <p:cNvPr id="2051" name="Picture 3" descr="C:\Users\Дом\Pictures\407466c7ea50346f271d60b7c37b6f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464"/>
            <a:ext cx="3384377" cy="3054334"/>
          </a:xfrm>
          <a:prstGeom prst="rect">
            <a:avLst/>
          </a:prstGeom>
          <a:noFill/>
        </p:spPr>
      </p:pic>
      <p:pic>
        <p:nvPicPr>
          <p:cNvPr id="2052" name="Picture 4" descr="C:\Users\Дом\Pictures\2285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2160240" cy="2866107"/>
          </a:xfrm>
          <a:prstGeom prst="rect">
            <a:avLst/>
          </a:prstGeom>
          <a:noFill/>
        </p:spPr>
      </p:pic>
      <p:pic>
        <p:nvPicPr>
          <p:cNvPr id="2055" name="Picture 7" descr="C:\Users\Дом\Pictures\san_andreas_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2520280" cy="2834655"/>
          </a:xfrm>
          <a:prstGeom prst="rect">
            <a:avLst/>
          </a:prstGeom>
          <a:noFill/>
        </p:spPr>
      </p:pic>
      <p:pic>
        <p:nvPicPr>
          <p:cNvPr id="1027" name="Picture 3" descr="C:\Users\Дом\Pictures\crbst_1141490368_fullres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855987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286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Компьютер -  враг, друг, помощник?</vt:lpstr>
      <vt:lpstr>Компьютер - враг</vt:lpstr>
      <vt:lpstr>Компьютер – друг и помощник</vt:lpstr>
      <vt:lpstr>Презентация PowerPoint</vt:lpstr>
      <vt:lpstr>Компьютер и общение </vt:lpstr>
      <vt:lpstr>Компьютер и здоровье</vt:lpstr>
      <vt:lpstr>Советы, чтобы уберечь здоровье. </vt:lpstr>
      <vt:lpstr>Компьютерные игры</vt:lpstr>
      <vt:lpstr>Презентация PowerPoint</vt:lpstr>
      <vt:lpstr>Презентация PowerPoint</vt:lpstr>
      <vt:lpstr>Компьютер и учёба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-  враг, друг, помощник?</dc:title>
  <dc:creator>Дом</dc:creator>
  <cp:lastModifiedBy>Home</cp:lastModifiedBy>
  <cp:revision>32</cp:revision>
  <dcterms:created xsi:type="dcterms:W3CDTF">2012-03-09T08:35:18Z</dcterms:created>
  <dcterms:modified xsi:type="dcterms:W3CDTF">2014-04-17T07:10:07Z</dcterms:modified>
</cp:coreProperties>
</file>