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302" r:id="rId3"/>
    <p:sldId id="320" r:id="rId4"/>
    <p:sldId id="280" r:id="rId5"/>
    <p:sldId id="309" r:id="rId6"/>
    <p:sldId id="303" r:id="rId7"/>
    <p:sldId id="259" r:id="rId8"/>
    <p:sldId id="310" r:id="rId9"/>
    <p:sldId id="311" r:id="rId10"/>
    <p:sldId id="312" r:id="rId11"/>
    <p:sldId id="260" r:id="rId12"/>
    <p:sldId id="305" r:id="rId13"/>
    <p:sldId id="313" r:id="rId14"/>
    <p:sldId id="315" r:id="rId15"/>
    <p:sldId id="321" r:id="rId16"/>
    <p:sldId id="316" r:id="rId17"/>
    <p:sldId id="322" r:id="rId18"/>
    <p:sldId id="317" r:id="rId19"/>
    <p:sldId id="318" r:id="rId20"/>
    <p:sldId id="323" r:id="rId21"/>
    <p:sldId id="324" r:id="rId22"/>
    <p:sldId id="325" r:id="rId23"/>
    <p:sldId id="326" r:id="rId24"/>
    <p:sldId id="307" r:id="rId25"/>
    <p:sldId id="31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77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CFF246-47A0-48D7-A363-606D9A1D6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04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98B23-B6FD-402B-8561-EAE59BAF8B3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6D473-6243-4034-93D3-574D8C54A43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ADC07-D750-42C0-9DFC-961ACD093F03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44585-E764-43E2-B095-6CD3AE4F49D2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49964-E59C-46DA-B7DE-E74D86F09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0E18-2F07-4F95-AA48-8604AF79D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13D3-A96A-4AEB-B273-669AD4270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51DDD-2AA0-4A3B-A078-47987DD44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DE518-6FFE-487C-AC89-B9730A5F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92B1-DAEC-4A30-8840-BAC84D1BA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6704-73EF-4CE6-A3E3-B5C7549EF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13BD-C560-4DA4-AADB-11528532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6BD8A-64B1-4428-9F22-FF28DFDA2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B663E-4F45-4450-9236-D33982B61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AF1C8B-78F7-4E82-9ADA-E2921367E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AF248B-4ACF-4114-B221-779A2F73B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41" r:id="rId3"/>
    <p:sldLayoutId id="2147483738" r:id="rId4"/>
    <p:sldLayoutId id="2147483737" r:id="rId5"/>
    <p:sldLayoutId id="2147483736" r:id="rId6"/>
    <p:sldLayoutId id="2147483742" r:id="rId7"/>
    <p:sldLayoutId id="2147483735" r:id="rId8"/>
    <p:sldLayoutId id="2147483743" r:id="rId9"/>
    <p:sldLayoutId id="2147483734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 descr="kidz0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70397"/>
            <a:ext cx="6572296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18415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204788"/>
            <a:ext cx="928687" cy="44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21593" y="11113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50707" y="4869160"/>
            <a:ext cx="4929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Джагацпанян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Сюзанна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Левоновна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 </a:t>
            </a:r>
          </a:p>
          <a:p>
            <a:pPr algn="ctr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МОКУ Каховской ООШ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5" y="1358770"/>
            <a:ext cx="7034903" cy="518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276531" y="404663"/>
            <a:ext cx="6873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отвлечение </a:t>
            </a:r>
            <a:r>
              <a:rPr lang="ru-RU" sz="2800" dirty="0"/>
              <a:t>внимания от транспортных средств, представляющих опасность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700808"/>
            <a:ext cx="6595070" cy="493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более </a:t>
            </a:r>
            <a:r>
              <a:rPr lang="ru-RU" sz="3200" dirty="0"/>
              <a:t>узкий угол зрения, чем у взрослого человека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514105" y="1063948"/>
            <a:ext cx="8233787" cy="53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45767" y="476672"/>
            <a:ext cx="612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отсутствие </a:t>
            </a:r>
            <a:r>
              <a:rPr lang="ru-RU" sz="3200" dirty="0"/>
              <a:t>контроля взрослых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2485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3300"/>
                </a:solidFill>
              </a:rPr>
              <a:t>Внушить:</a:t>
            </a:r>
          </a:p>
          <a:p>
            <a:pPr>
              <a:buNone/>
            </a:pPr>
            <a:r>
              <a:rPr lang="ru-RU" sz="4000" dirty="0" smtClean="0"/>
              <a:t>-Это нужно для меня;</a:t>
            </a:r>
          </a:p>
          <a:p>
            <a:pPr>
              <a:buNone/>
            </a:pPr>
            <a:r>
              <a:rPr lang="ru-RU" sz="4000" dirty="0" smtClean="0"/>
              <a:t>-Это нужно для сохранения авторитета родителей;</a:t>
            </a:r>
          </a:p>
          <a:p>
            <a:pPr>
              <a:buNone/>
            </a:pPr>
            <a:r>
              <a:rPr lang="ru-RU" sz="4000" dirty="0" smtClean="0"/>
              <a:t>-Я буду хорошим пешеходом;</a:t>
            </a:r>
          </a:p>
          <a:p>
            <a:pPr>
              <a:buNone/>
            </a:pPr>
            <a:r>
              <a:rPr lang="ru-RU" sz="4000" dirty="0" smtClean="0"/>
              <a:t>- Я буду хорошим примером для других</a:t>
            </a:r>
            <a:endParaRPr lang="ru-RU" sz="4000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789040"/>
            <a:ext cx="3278168" cy="27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Мальчик спешит. Он подходит к краю тротуара. Слева медленно приближается грузовик. Мальчик видит, что он пять раз успеет перейти на другую часть дороги - и начинает переходить. В этот момент из-за грузовика вылетает обгоняющий его легковой автомобиль, который мальчик не мог видеть раньше. И водитель легкового автомобиля не мог видеть мальчика, скрытого грузовиком. Это “ловушка”! Немало несчастных случаев с детьми на дороге происходит именно так.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686" y="548680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Мы постоянно внушаем своим детям правило: “Обходи трамвай спереди, а автобус и троллейбус сзади”. Это - приглашение под машину! Трамвай спереди - да. Но автобус сзади?! Посмотрите на иллюстрации - в первом случае скрыта машина слева, во втором случае - справа. Как же тогда обходить стоящий автобус на остановке? Лучше всего подождать, пока автобус отъедет. Или самим отойти от этого места туда, где обзору ничего не мешает.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4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Чем опасна стоящая у дороги машина, когда человек собирается рядом с ней переходить дорогу? Конечно, машина может тронуться, и тогда она толкнет человека. Но большая опасность от стоящей машины заключается в том, что из-за нее может быть не видна другая машина, мчащаяся на высокой скорости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9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festival.1september.ru/articles/588896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445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928671"/>
            <a:ext cx="8183562" cy="242889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«Дорожная математика»</a:t>
            </a:r>
            <a:endParaRPr lang="ru-RU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260" y="3357562"/>
            <a:ext cx="3780582" cy="307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Дети наши на свет родились,</a:t>
            </a:r>
          </a:p>
          <a:p>
            <a:pPr algn="ctr"/>
            <a:r>
              <a:rPr lang="ru-RU" sz="3600" dirty="0"/>
              <a:t>Чтобы радостно жить,</a:t>
            </a:r>
          </a:p>
          <a:p>
            <a:pPr algn="ctr"/>
            <a:r>
              <a:rPr lang="ru-RU" sz="3600" dirty="0"/>
              <a:t>Чтобы вместе играть,</a:t>
            </a:r>
          </a:p>
          <a:p>
            <a:pPr algn="ctr"/>
            <a:r>
              <a:rPr lang="ru-RU" sz="3600" dirty="0"/>
              <a:t> Чтобы крепко дружить,</a:t>
            </a:r>
          </a:p>
          <a:p>
            <a:pPr algn="ctr"/>
            <a:r>
              <a:rPr lang="ru-RU" sz="3600" dirty="0"/>
              <a:t>Чтоб улыбки друг другу дарить и цветы,</a:t>
            </a:r>
          </a:p>
          <a:p>
            <a:pPr algn="ctr"/>
            <a:r>
              <a:rPr lang="ru-RU" sz="3600" dirty="0"/>
              <a:t>Чтоб всегда исполнялись в их жизни мечты»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Задача  №1.</a:t>
            </a:r>
          </a:p>
          <a:p>
            <a:pPr algn="ctr"/>
            <a:r>
              <a:rPr lang="ru-RU" sz="4400" dirty="0"/>
              <a:t>Семеро ребят играли в мяч на проезжей части дороги. Двое ушли домой. Остальные ребята остались играть на дороге. </a:t>
            </a:r>
          </a:p>
          <a:p>
            <a:pPr algn="ctr"/>
            <a:r>
              <a:rPr lang="ru-RU" sz="4400" dirty="0"/>
              <a:t>Сколько ребят поступили правильно?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6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Задача  №2</a:t>
            </a:r>
          </a:p>
          <a:p>
            <a:pPr algn="ctr"/>
            <a:r>
              <a:rPr lang="ru-RU" sz="3600" dirty="0"/>
              <a:t>Два мальчика и три девочки вышли из школы. Когда они подошли к пешеходному переходу, зеленый сигнал уже начал мигать. Мальчик побежали через дорогу бегом, а девочки остались дожидаться следующего зеленого сигнала.</a:t>
            </a:r>
          </a:p>
          <a:p>
            <a:pPr algn="ctr"/>
            <a:r>
              <a:rPr lang="ru-RU" sz="3600" dirty="0"/>
              <a:t>Сколько ребят правильно перешли дорогу?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3529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Задача  №3</a:t>
            </a:r>
          </a:p>
          <a:p>
            <a:pPr algn="ctr"/>
            <a:r>
              <a:rPr lang="ru-RU" sz="4400" dirty="0"/>
              <a:t>Четыре мальчика поехали кататься на велосипедах по улицам города. Одному из них было 13 лет, остальным – 15. Сколько ребят не нарушили Правила дорожного движения?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70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Задача  №4</a:t>
            </a:r>
          </a:p>
          <a:p>
            <a:pPr algn="ctr"/>
            <a:r>
              <a:rPr lang="ru-RU" sz="4000" dirty="0"/>
              <a:t>Из автобуса вышли семь человек. Трое из них подошли к пешеходному переходу, двое пошли обходить автобус спереди и двое остались на остановке.</a:t>
            </a:r>
          </a:p>
          <a:p>
            <a:pPr algn="ctr"/>
            <a:r>
              <a:rPr lang="ru-RU" sz="4000" dirty="0"/>
              <a:t> Сколько человек поступило правильно?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85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482035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Деловая игра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Сегодня я ещё раз напомню своему ребёнку о том, что…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642919"/>
            <a:ext cx="8183562" cy="228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000372"/>
            <a:ext cx="318696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84227"/>
              </p:ext>
            </p:extLst>
          </p:nvPr>
        </p:nvGraphicFramePr>
        <p:xfrm>
          <a:off x="500034" y="2000241"/>
          <a:ext cx="8167704" cy="3786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926"/>
                <a:gridCol w="2041926"/>
                <a:gridCol w="2041926"/>
                <a:gridCol w="2041926"/>
              </a:tblGrid>
              <a:tr h="538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87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61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677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83562" cy="1050925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«Дорога. Ребенок. Безопасность».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067175" y="2568575"/>
            <a:ext cx="48260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Хотите ли вы, не хотите ли… </a:t>
            </a:r>
          </a:p>
          <a:p>
            <a:pPr algn="ctr"/>
            <a:r>
              <a:rPr lang="ru-RU" sz="2400" dirty="0"/>
              <a:t>Но дело, товарищи, в том, </a:t>
            </a:r>
          </a:p>
          <a:p>
            <a:pPr algn="ctr"/>
            <a:r>
              <a:rPr lang="ru-RU" sz="2400" dirty="0"/>
              <a:t>Что прежде всего – вы родители, </a:t>
            </a:r>
          </a:p>
          <a:p>
            <a:pPr algn="ctr"/>
            <a:r>
              <a:rPr lang="ru-RU" sz="2400" dirty="0"/>
              <a:t>А все остальное – потом</a:t>
            </a:r>
            <a:r>
              <a:rPr lang="ru-RU" sz="2800" dirty="0"/>
              <a:t>!</a:t>
            </a:r>
          </a:p>
        </p:txBody>
      </p:sp>
      <p:pic>
        <p:nvPicPr>
          <p:cNvPr id="1024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258888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857232"/>
            <a:ext cx="8183562" cy="464347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ru-RU" sz="4800" dirty="0" smtClean="0"/>
              <a:t>Факторы,</a:t>
            </a:r>
            <a:br>
              <a:rPr lang="ru-RU" sz="4800" dirty="0" smtClean="0"/>
            </a:br>
            <a:r>
              <a:rPr lang="ru-RU" sz="4800" dirty="0" smtClean="0"/>
              <a:t> способствующие участию детей в ДТП:</a:t>
            </a:r>
            <a:endParaRPr lang="ru-RU" sz="4800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3" y="1484784"/>
            <a:ext cx="75787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5591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рассеянное </a:t>
            </a:r>
            <a:r>
              <a:rPr lang="ru-RU" sz="4000" dirty="0"/>
              <a:t>внимание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0" y="980728"/>
            <a:ext cx="607220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забывание </a:t>
            </a:r>
            <a:r>
              <a:rPr lang="ru-RU" sz="2800" dirty="0"/>
              <a:t>правил поведения на улице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268760"/>
            <a:ext cx="7604371" cy="549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снижение </a:t>
            </a:r>
            <a:r>
              <a:rPr lang="ru-RU" sz="2800" dirty="0"/>
              <a:t>обзора во время непогоды из-за зонта, поднятого воротника капюшона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412302"/>
            <a:ext cx="7598648" cy="544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81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плохое </a:t>
            </a:r>
            <a:r>
              <a:rPr lang="ru-RU" sz="2400" dirty="0"/>
              <a:t>состояние дорожного покрытия 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403648" y="116632"/>
            <a:ext cx="6215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800" dirty="0" err="1">
                <a:latin typeface="Calibri" pitchFamily="34" charset="0"/>
              </a:rPr>
              <a:t>Ромненский</a:t>
            </a:r>
            <a:r>
              <a:rPr lang="ru-RU" altLang="ru-RU" sz="800" dirty="0">
                <a:latin typeface="Calibri" pitchFamily="34" charset="0"/>
              </a:rPr>
              <a:t> район с Каховка МОКУ Каховская ООШ </a:t>
            </a:r>
            <a:r>
              <a:rPr lang="ru-RU" altLang="ru-RU" sz="800" dirty="0" err="1">
                <a:latin typeface="Calibri" pitchFamily="34" charset="0"/>
              </a:rPr>
              <a:t>Джагацпанян</a:t>
            </a:r>
            <a:r>
              <a:rPr lang="ru-RU" altLang="ru-RU" sz="800" dirty="0">
                <a:latin typeface="Calibri" pitchFamily="34" charset="0"/>
              </a:rPr>
              <a:t> С. Л. </a:t>
            </a:r>
            <a:endParaRPr lang="ru-RU" altLang="ru-RU" sz="1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721</TotalTime>
  <Words>819</Words>
  <Application>Microsoft Office PowerPoint</Application>
  <PresentationFormat>Экран (4:3)</PresentationFormat>
  <Paragraphs>74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Презентация PowerPoint</vt:lpstr>
      <vt:lpstr>Презентация PowerPoint</vt:lpstr>
      <vt:lpstr>«Дорога. Ребенок. Безопасность».</vt:lpstr>
      <vt:lpstr>Презентация PowerPoint</vt:lpstr>
      <vt:lpstr>Факторы,  способствующие участию детей в ДТП: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«Дорожная 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Деловая игра    Сегодня я ещё раз напомню своему ребёнку о том, что… </vt:lpstr>
      <vt:lpstr>Спасибо за внимание!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Home</cp:lastModifiedBy>
  <cp:revision>73</cp:revision>
  <dcterms:created xsi:type="dcterms:W3CDTF">2010-11-01T15:45:49Z</dcterms:created>
  <dcterms:modified xsi:type="dcterms:W3CDTF">2014-04-17T07:13:23Z</dcterms:modified>
</cp:coreProperties>
</file>