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67" r:id="rId4"/>
    <p:sldId id="268" r:id="rId5"/>
    <p:sldId id="270" r:id="rId6"/>
    <p:sldId id="271" r:id="rId7"/>
    <p:sldId id="259" r:id="rId8"/>
    <p:sldId id="265" r:id="rId9"/>
    <p:sldId id="257" r:id="rId10"/>
    <p:sldId id="258" r:id="rId11"/>
    <p:sldId id="260" r:id="rId12"/>
    <p:sldId id="262" r:id="rId13"/>
    <p:sldId id="263" r:id="rId14"/>
    <p:sldId id="264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5808"/>
    <a:srgbClr val="9900CC"/>
    <a:srgbClr val="CC00FF"/>
    <a:srgbClr val="AC8D54"/>
    <a:srgbClr val="D79D29"/>
    <a:srgbClr val="F0A010"/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59A12-DB6D-44E4-A998-9D8A437AF521}" type="datetimeFigureOut">
              <a:rPr lang="ru-RU" smtClean="0"/>
              <a:pPr/>
              <a:t>31.07.2013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89C76-0E03-40B5-860A-B222AA154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89C76-0E03-40B5-860A-B222AA1544D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89C76-0E03-40B5-860A-B222AA1544D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5.jpeg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20110112_235538buratino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16.gif"/><Relationship Id="rId9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5.pn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 обучения грамоте.</a:t>
            </a:r>
            <a:br>
              <a:rPr lang="ru-RU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 : «Звуки </a:t>
            </a:r>
            <a:r>
              <a:rPr lang="en-US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[</a:t>
            </a:r>
            <a:r>
              <a:rPr lang="ru-RU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r>
              <a:rPr lang="en-US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]</a:t>
            </a:r>
            <a:r>
              <a:rPr lang="ru-RU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en-US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[</a:t>
            </a:r>
            <a:r>
              <a:rPr lang="ru-RU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r>
              <a:rPr lang="fr-FR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</a:t>
            </a:r>
            <a:r>
              <a:rPr lang="en-US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]</a:t>
            </a:r>
            <a:r>
              <a:rPr lang="ru-RU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Буквы Бб.»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1000" y="6096000"/>
            <a:ext cx="4800600" cy="533400"/>
          </a:xfrm>
        </p:spPr>
        <p:txBody>
          <a:bodyPr>
            <a:noAutofit/>
          </a:bodyPr>
          <a:lstStyle/>
          <a:p>
            <a:r>
              <a:rPr lang="ru-RU" sz="1600" b="1" smtClean="0">
                <a:solidFill>
                  <a:schemeClr val="tx1"/>
                </a:solidFill>
              </a:rPr>
              <a:t>Подготовила учитель начальных классов Соболева Надежда Николаевна.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7" name="Содержимое 3" descr="0_6fac5_ba6d039e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85800" y="5486400"/>
            <a:ext cx="1192149" cy="1600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ьблорлд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олролг</a:t>
            </a:r>
            <a:endParaRPr lang="ru-RU" dirty="0"/>
          </a:p>
        </p:txBody>
      </p:sp>
      <p:pic>
        <p:nvPicPr>
          <p:cNvPr id="5" name="Рисунок 4" descr="Рисунок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1676400" cy="1676400"/>
          </a:xfrm>
          <a:prstGeom prst="rect">
            <a:avLst/>
          </a:prstGeom>
        </p:spPr>
      </p:pic>
      <p:pic>
        <p:nvPicPr>
          <p:cNvPr id="6" name="Рисунок 5" descr="0_9b3fc_85e2e271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Копия ВСЕ4081211_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57200" cy="6858000"/>
          </a:xfrm>
          <a:prstGeom prst="rect">
            <a:avLst/>
          </a:prstGeom>
        </p:spPr>
      </p:pic>
      <p:pic>
        <p:nvPicPr>
          <p:cNvPr id="8" name="Рисунок 7" descr="Копия ВСЕ4081211_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86800" y="0"/>
            <a:ext cx="457200" cy="6858000"/>
          </a:xfrm>
          <a:prstGeom prst="rect">
            <a:avLst/>
          </a:prstGeom>
        </p:spPr>
      </p:pic>
      <p:pic>
        <p:nvPicPr>
          <p:cNvPr id="9" name="Рисунок 8" descr="Копия ВСЕ4081211_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4381500" y="-3924300"/>
            <a:ext cx="381000" cy="8229600"/>
          </a:xfrm>
          <a:prstGeom prst="rect">
            <a:avLst/>
          </a:prstGeom>
        </p:spPr>
      </p:pic>
      <p:pic>
        <p:nvPicPr>
          <p:cNvPr id="10" name="Рисунок 9" descr="Копия ВСЕ4081211_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4419600" y="2590800"/>
            <a:ext cx="304800" cy="822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</a:rPr>
              <a:t>иоьирол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роьпроп</a:t>
            </a:r>
            <a:endParaRPr lang="ru-RU" dirty="0"/>
          </a:p>
        </p:txBody>
      </p:sp>
      <p:pic>
        <p:nvPicPr>
          <p:cNvPr id="4" name="Рисунок 3" descr="ЧЕРЕПАЧА3602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photo_event_702_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0"/>
            <a:ext cx="6629400" cy="7010400"/>
          </a:xfrm>
          <a:prstGeom prst="rect">
            <a:avLst/>
          </a:prstGeom>
        </p:spPr>
      </p:pic>
      <p:pic>
        <p:nvPicPr>
          <p:cNvPr id="5" name="Рисунок 4" descr="Копия ВСЕ4081211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97000" cy="7010400"/>
          </a:xfrm>
          <a:prstGeom prst="rect">
            <a:avLst/>
          </a:prstGeom>
        </p:spPr>
      </p:pic>
      <p:pic>
        <p:nvPicPr>
          <p:cNvPr id="6" name="Рисунок 5" descr="Копия ВСЕ4081211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0"/>
            <a:ext cx="1397000" cy="7010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олборл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ьлбдлод</a:t>
            </a:r>
            <a:endParaRPr lang="ru-RU" dirty="0"/>
          </a:p>
        </p:txBody>
      </p:sp>
      <p:pic>
        <p:nvPicPr>
          <p:cNvPr id="4" name="Рисунок 3" descr="c58699da42_2969544_30139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0"/>
            <a:ext cx="6629400" cy="6858000"/>
          </a:xfrm>
          <a:prstGeom prst="rect">
            <a:avLst/>
          </a:prstGeom>
        </p:spPr>
      </p:pic>
      <p:pic>
        <p:nvPicPr>
          <p:cNvPr id="6" name="Рисунок 5" descr="Копия ВСЕ4081211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0" y="-3"/>
            <a:ext cx="1371600" cy="6858001"/>
          </a:xfrm>
          <a:prstGeom prst="rect">
            <a:avLst/>
          </a:prstGeom>
        </p:spPr>
      </p:pic>
      <p:pic>
        <p:nvPicPr>
          <p:cNvPr id="7" name="Рисунок 6" descr="Копия ВСЕ4081211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0" y="0"/>
            <a:ext cx="1143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лодрлд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рлдрдрд</a:t>
            </a:r>
            <a:endParaRPr lang="ru-RU" dirty="0"/>
          </a:p>
        </p:txBody>
      </p:sp>
      <p:pic>
        <p:nvPicPr>
          <p:cNvPr id="4" name="Рисунок 3" descr="bur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025"/>
            <a:ext cx="9144000" cy="6897135"/>
          </a:xfrm>
          <a:prstGeom prst="rect">
            <a:avLst/>
          </a:prstGeom>
        </p:spPr>
      </p:pic>
      <p:pic>
        <p:nvPicPr>
          <p:cNvPr id="5" name="Рисунок 4" descr="0_6fb0d_3c98e118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3203448"/>
            <a:ext cx="2855119" cy="3654552"/>
          </a:xfrm>
          <a:prstGeom prst="rect">
            <a:avLst/>
          </a:prstGeom>
        </p:spPr>
      </p:pic>
      <p:pic>
        <p:nvPicPr>
          <p:cNvPr id="6" name="Рисунок 5" descr="7007-bi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1219200"/>
            <a:ext cx="60198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Пословицы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752600"/>
            <a:ext cx="8229600" cy="2133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b="1" dirty="0" smtClean="0">
                <a:solidFill>
                  <a:srgbClr val="B85808"/>
                </a:solidFill>
                <a:latin typeface="Times New Roman" pitchFamily="18" charset="0"/>
                <a:cs typeface="Times New Roman" pitchFamily="18" charset="0"/>
              </a:rPr>
              <a:t>Крепкую дружбу и топором не разрубишь.</a:t>
            </a:r>
          </a:p>
          <a:p>
            <a:pPr>
              <a:buNone/>
            </a:pPr>
            <a:endParaRPr lang="ru-RU" sz="3500" b="1" dirty="0" smtClean="0">
              <a:solidFill>
                <a:srgbClr val="B85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b="1" dirty="0" smtClean="0">
                <a:solidFill>
                  <a:srgbClr val="B85808"/>
                </a:solidFill>
                <a:latin typeface="Times New Roman" pitchFamily="18" charset="0"/>
                <a:cs typeface="Times New Roman" pitchFamily="18" charset="0"/>
              </a:rPr>
              <a:t>Один за всех, все за одного.</a:t>
            </a:r>
            <a:endParaRPr lang="ru-RU" sz="3500" b="1" dirty="0">
              <a:solidFill>
                <a:srgbClr val="B8580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РАТИНО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76200"/>
            <a:ext cx="5257800" cy="6624228"/>
          </a:xfrm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Бб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Рисунок 4" descr="БУРАТИН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0"/>
            <a:ext cx="54102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 flipH="1" flipV="1">
            <a:off x="7315199" y="6857999"/>
            <a:ext cx="45719" cy="457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 rot="16200000">
            <a:off x="-2438400" y="2438400"/>
            <a:ext cx="6858000" cy="1981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b="1" u="sng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5400" b="1" u="sng" strike="noStrike" kern="1200" cap="none" spc="0" normalizeH="0" baseline="0" noProof="0" dirty="0" smtClean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 rot="16200000">
            <a:off x="4800600" y="2514600"/>
            <a:ext cx="6858000" cy="182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b="1" u="sng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5400" b="1" u="sng" strike="noStrike" kern="1200" cap="none" spc="0" normalizeH="0" baseline="0" noProof="0" dirty="0" smtClean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_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839200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6fac5_ba6d039e_X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143000"/>
            <a:ext cx="4124321" cy="5536002"/>
          </a:xfrm>
        </p:spPr>
      </p:pic>
      <p:pic>
        <p:nvPicPr>
          <p:cNvPr id="6" name="Рисунок 9" descr="трав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5105400"/>
            <a:ext cx="37147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9" descr="трав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400" y="5870575"/>
            <a:ext cx="37147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9" descr="трав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5870575"/>
            <a:ext cx="37147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9" descr="трав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5870575"/>
            <a:ext cx="37147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glitter-butterfl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629400" y="609600"/>
            <a:ext cx="1066800" cy="113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90800" y="2590800"/>
            <a:ext cx="3733800" cy="1676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Бб</a:t>
            </a:r>
            <a:endParaRPr lang="ru-RU" sz="9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590800" y="2590800"/>
            <a:ext cx="3886200" cy="1828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Бб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Ребусы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0" y="1524000"/>
            <a:ext cx="3124200" cy="1981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fr-FR" sz="8000" dirty="0" smtClean="0"/>
              <a:t>  </a:t>
            </a:r>
            <a:r>
              <a:rPr lang="ru-RU" sz="8000" b="1" dirty="0" smtClean="0">
                <a:solidFill>
                  <a:srgbClr val="CC00FF"/>
                </a:solidFill>
              </a:rPr>
              <a:t>БА</a:t>
            </a:r>
            <a:endParaRPr lang="ru-RU" sz="8000" b="1" dirty="0">
              <a:solidFill>
                <a:srgbClr val="CC00FF"/>
              </a:solidFill>
            </a:endParaRPr>
          </a:p>
        </p:txBody>
      </p:sp>
      <p:pic>
        <p:nvPicPr>
          <p:cNvPr id="7" name="Рисунок 6" descr="oak-barrel-no-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600200"/>
            <a:ext cx="2571750" cy="1593367"/>
          </a:xfrm>
          <a:prstGeom prst="rect">
            <a:avLst/>
          </a:prstGeom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4114800" y="3886200"/>
            <a:ext cx="4648200" cy="190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533400" y="3886200"/>
            <a:ext cx="3200400" cy="182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РЫ</a:t>
            </a:r>
            <a:r>
              <a:rPr kumimoji="0" lang="fr-FR" sz="8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fr-F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 </a:t>
            </a:r>
            <a:r>
              <a:rPr kumimoji="0" lang="fr-FR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’’</a:t>
            </a:r>
            <a:endParaRPr kumimoji="0" lang="ru-RU" sz="8800" b="0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Рисунок 11" descr="post76832_im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4191000"/>
            <a:ext cx="1026478" cy="1028191"/>
          </a:xfrm>
          <a:prstGeom prst="rect">
            <a:avLst/>
          </a:prstGeom>
        </p:spPr>
      </p:pic>
      <p:pic>
        <p:nvPicPr>
          <p:cNvPr id="13" name="Рисунок 12" descr="0_16f85_1363ce6_X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4419600"/>
            <a:ext cx="831652" cy="838200"/>
          </a:xfrm>
          <a:prstGeom prst="rect">
            <a:avLst/>
          </a:prstGeom>
        </p:spPr>
      </p:pic>
      <p:pic>
        <p:nvPicPr>
          <p:cNvPr id="14" name="Рисунок 13" descr="282dc7d7bb8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4267200"/>
            <a:ext cx="1070323" cy="1143000"/>
          </a:xfrm>
          <a:prstGeom prst="rect">
            <a:avLst/>
          </a:prstGeom>
        </p:spPr>
      </p:pic>
      <p:pic>
        <p:nvPicPr>
          <p:cNvPr id="15" name="Рисунок 14" descr="lemon5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5893950" y="4545450"/>
            <a:ext cx="931292" cy="679592"/>
          </a:xfrm>
          <a:prstGeom prst="rect">
            <a:avLst/>
          </a:prstGeom>
        </p:spPr>
      </p:pic>
      <p:pic>
        <p:nvPicPr>
          <p:cNvPr id="16" name="Рисунок 15" descr="0_56bab_4b044ac8_X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1800" y="4343400"/>
            <a:ext cx="1143000" cy="914400"/>
          </a:xfrm>
          <a:prstGeom prst="rect">
            <a:avLst/>
          </a:prstGeom>
        </p:spPr>
      </p:pic>
      <p:pic>
        <p:nvPicPr>
          <p:cNvPr id="17" name="Рисунок 16" descr="bb7f0730aecc9670c14d8c009fb72074_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48600" y="4343400"/>
            <a:ext cx="8382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6092f_990d3414_S.jp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5486400"/>
            <a:ext cx="774573" cy="1019175"/>
          </a:xfrm>
          <a:prstGeom prst="rect">
            <a:avLst/>
          </a:prstGeom>
        </p:spPr>
      </p:pic>
      <p:pic>
        <p:nvPicPr>
          <p:cNvPr id="9" name="Рисунок 8" descr="0_6092f_990d3414_S.jp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2514600"/>
            <a:ext cx="774573" cy="1019175"/>
          </a:xfrm>
          <a:prstGeom prst="rect">
            <a:avLst/>
          </a:prstGeom>
        </p:spPr>
      </p:pic>
      <p:pic>
        <p:nvPicPr>
          <p:cNvPr id="13" name="Рисунок 12" descr="0_6fac5_ba6d039e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43200" y="1143000"/>
            <a:ext cx="3576447" cy="4800600"/>
          </a:xfrm>
          <a:prstGeom prst="rect">
            <a:avLst/>
          </a:prstGeom>
        </p:spPr>
      </p:pic>
      <p:pic>
        <p:nvPicPr>
          <p:cNvPr id="14" name="20110112_235538buratin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18" name="Рисунок 17" descr="z1425538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38800" y="4876800"/>
            <a:ext cx="1057275" cy="1585913"/>
          </a:xfrm>
          <a:prstGeom prst="rect">
            <a:avLst/>
          </a:prstGeom>
        </p:spPr>
      </p:pic>
      <p:pic>
        <p:nvPicPr>
          <p:cNvPr id="19" name="Рисунок 18" descr="0_16f85_1363ce6_XL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939952">
            <a:off x="5847136" y="1655606"/>
            <a:ext cx="643123" cy="648187"/>
          </a:xfrm>
          <a:prstGeom prst="rect">
            <a:avLst/>
          </a:prstGeom>
        </p:spPr>
      </p:pic>
      <p:pic>
        <p:nvPicPr>
          <p:cNvPr id="21" name="Рисунок 20" descr="glitter-butterfl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2819400" y="762000"/>
            <a:ext cx="762000" cy="807720"/>
          </a:xfrm>
          <a:prstGeom prst="rect">
            <a:avLst/>
          </a:prstGeom>
        </p:spPr>
      </p:pic>
      <p:pic>
        <p:nvPicPr>
          <p:cNvPr id="22" name="Рисунок 21" descr="glitter-butterfl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72400" y="3352800"/>
            <a:ext cx="762000" cy="8077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0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768bcc61ebb4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76962"/>
            <a:ext cx="9144000" cy="6934962"/>
          </a:xfrm>
        </p:spPr>
      </p:pic>
      <p:pic>
        <p:nvPicPr>
          <p:cNvPr id="10" name="Рисунок 9" descr="0_6fac5_ba6d039e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2283954"/>
            <a:ext cx="3294126" cy="4421646"/>
          </a:xfrm>
          <a:prstGeom prst="rect">
            <a:avLst/>
          </a:prstGeom>
        </p:spPr>
      </p:pic>
      <p:pic>
        <p:nvPicPr>
          <p:cNvPr id="11" name="Рисунок 10" descr="7685bcc61ebb4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5562600"/>
            <a:ext cx="1219200" cy="990600"/>
          </a:xfrm>
          <a:prstGeom prst="rect">
            <a:avLst/>
          </a:prstGeom>
        </p:spPr>
      </p:pic>
      <p:pic>
        <p:nvPicPr>
          <p:cNvPr id="12" name="Рисунок 11" descr="7685bcc61ebb4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6401" y="5562600"/>
            <a:ext cx="533400" cy="762001"/>
          </a:xfrm>
          <a:prstGeom prst="rect">
            <a:avLst/>
          </a:prstGeom>
        </p:spPr>
      </p:pic>
      <p:pic>
        <p:nvPicPr>
          <p:cNvPr id="13" name="Рисунок 12" descr="7685bcc61ebb4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29200" y="4953000"/>
            <a:ext cx="609600" cy="578642"/>
          </a:xfrm>
          <a:prstGeom prst="rect">
            <a:avLst/>
          </a:prstGeom>
        </p:spPr>
      </p:pic>
      <p:pic>
        <p:nvPicPr>
          <p:cNvPr id="14" name="Рисунок 13" descr="7685bcc61ebb4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5791200"/>
            <a:ext cx="505752" cy="457200"/>
          </a:xfrm>
          <a:prstGeom prst="rect">
            <a:avLst/>
          </a:prstGeom>
        </p:spPr>
      </p:pic>
      <p:pic>
        <p:nvPicPr>
          <p:cNvPr id="15" name="Рисунок 14" descr="7685bcc61ebb4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76800" y="5791200"/>
            <a:ext cx="263413" cy="238125"/>
          </a:xfrm>
          <a:prstGeom prst="rect">
            <a:avLst/>
          </a:prstGeom>
        </p:spPr>
      </p:pic>
      <p:pic>
        <p:nvPicPr>
          <p:cNvPr id="16" name="Рисунок 15" descr="7685bcc61ebb4t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3047999" y="6019800"/>
            <a:ext cx="295781" cy="54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ьбдиошщ7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ртолргш</a:t>
            </a:r>
            <a:endParaRPr lang="ru-RU" dirty="0"/>
          </a:p>
        </p:txBody>
      </p:sp>
      <p:pic>
        <p:nvPicPr>
          <p:cNvPr id="6" name="Рисунок 5" descr="ВСЕ4081211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7543800" cy="6477000"/>
          </a:xfrm>
          <a:prstGeom prst="rect">
            <a:avLst/>
          </a:prstGeom>
        </p:spPr>
      </p:pic>
      <p:pic>
        <p:nvPicPr>
          <p:cNvPr id="7" name="Рисунок 6" descr="Копия ВСЕ4081211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1143000"/>
            <a:ext cx="1397000" cy="4038600"/>
          </a:xfrm>
          <a:prstGeom prst="rect">
            <a:avLst/>
          </a:prstGeom>
        </p:spPr>
      </p:pic>
      <p:pic>
        <p:nvPicPr>
          <p:cNvPr id="9" name="Рисунок 8" descr="Копия (2) ВСЕ4081211_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2286000"/>
            <a:ext cx="1371600" cy="2895600"/>
          </a:xfrm>
          <a:prstGeom prst="rect">
            <a:avLst/>
          </a:prstGeom>
        </p:spPr>
      </p:pic>
      <p:pic>
        <p:nvPicPr>
          <p:cNvPr id="10" name="Рисунок 9" descr="Копия (3) ВСЕ4081211_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3886200"/>
            <a:ext cx="609600" cy="1295400"/>
          </a:xfrm>
          <a:prstGeom prst="rect">
            <a:avLst/>
          </a:prstGeom>
        </p:spPr>
      </p:pic>
      <p:pic>
        <p:nvPicPr>
          <p:cNvPr id="11" name="Рисунок 10" descr="Копия (4) ВСЕ4081211_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67200" y="5867400"/>
            <a:ext cx="3937000" cy="876300"/>
          </a:xfrm>
          <a:prstGeom prst="rect">
            <a:avLst/>
          </a:prstGeom>
        </p:spPr>
      </p:pic>
      <p:pic>
        <p:nvPicPr>
          <p:cNvPr id="12" name="Рисунок 11" descr="Копия ВСЕ4081211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0"/>
            <a:ext cx="914400" cy="6858000"/>
          </a:xfrm>
          <a:prstGeom prst="rect">
            <a:avLst/>
          </a:prstGeom>
        </p:spPr>
      </p:pic>
      <p:pic>
        <p:nvPicPr>
          <p:cNvPr id="13" name="Рисунок 12" descr="Копия ВСЕ4081211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85800" cy="6858000"/>
          </a:xfrm>
          <a:prstGeom prst="rect">
            <a:avLst/>
          </a:prstGeom>
        </p:spPr>
      </p:pic>
      <p:pic>
        <p:nvPicPr>
          <p:cNvPr id="15" name="Рисунок 14" descr="Копия ВСЕ4081211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0"/>
            <a:ext cx="7620000" cy="457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49</Words>
  <Application>Microsoft Office PowerPoint</Application>
  <PresentationFormat>Экран (4:3)</PresentationFormat>
  <Paragraphs>27</Paragraphs>
  <Slides>15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Урок обучения грамоте. Тема : «Звуки [б]-[б’]. Буквы Бб.»</vt:lpstr>
      <vt:lpstr>Слайд 2</vt:lpstr>
      <vt:lpstr>Слайд 3</vt:lpstr>
      <vt:lpstr>Слайд 4</vt:lpstr>
      <vt:lpstr>Слайд 5</vt:lpstr>
      <vt:lpstr>Ребусы</vt:lpstr>
      <vt:lpstr>Слайд 7</vt:lpstr>
      <vt:lpstr>Слайд 8</vt:lpstr>
      <vt:lpstr>ьбдиошщ7</vt:lpstr>
      <vt:lpstr>ьблорлд</vt:lpstr>
      <vt:lpstr>иоьирол</vt:lpstr>
      <vt:lpstr>Слайд 12</vt:lpstr>
      <vt:lpstr>олборл</vt:lpstr>
      <vt:lpstr>лодрлд</vt:lpstr>
      <vt:lpstr>Пословицы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Виктор</cp:lastModifiedBy>
  <cp:revision>64</cp:revision>
  <dcterms:modified xsi:type="dcterms:W3CDTF">2013-07-31T12:01:34Z</dcterms:modified>
</cp:coreProperties>
</file>