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5" r:id="rId13"/>
    <p:sldId id="26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40E9-20B9-4FD0-8D87-CF9E9FEF2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4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604460-788A-4452-8AF6-6F17DCF97732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3D0229-9C5D-4198-ABE3-59074F476C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391953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sz="7200" b="1" spc="50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Жизнь дана </a:t>
            </a:r>
            <a:br>
              <a:rPr lang="ru-RU" sz="7200" b="1" spc="50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добрые дела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4941168"/>
            <a:ext cx="49292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err="1" smtClean="0">
                <a:solidFill>
                  <a:srgbClr val="0505BB"/>
                </a:solidFill>
                <a:latin typeface="Arial" pitchFamily="34" charset="0"/>
                <a:cs typeface="Arial" pitchFamily="34" charset="0"/>
              </a:rPr>
              <a:t>Джагацпанян</a:t>
            </a:r>
            <a:r>
              <a:rPr lang="ru-RU" sz="2800" b="1" dirty="0" smtClean="0">
                <a:solidFill>
                  <a:srgbClr val="0505BB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ru-RU" sz="2800" b="1" dirty="0" err="1" smtClean="0">
                <a:solidFill>
                  <a:srgbClr val="0505BB"/>
                </a:solidFill>
                <a:latin typeface="Arial" pitchFamily="34" charset="0"/>
                <a:cs typeface="Arial" pitchFamily="34" charset="0"/>
              </a:rPr>
              <a:t>Сюзанна</a:t>
            </a:r>
            <a:r>
              <a:rPr lang="ru-RU" sz="2800" b="1" dirty="0" smtClean="0">
                <a:solidFill>
                  <a:srgbClr val="0505B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505BB"/>
                </a:solidFill>
                <a:latin typeface="Arial" pitchFamily="34" charset="0"/>
                <a:cs typeface="Arial" pitchFamily="34" charset="0"/>
              </a:rPr>
              <a:t>Левоновна</a:t>
            </a:r>
            <a:r>
              <a:rPr lang="ru-RU" sz="2800" b="1" dirty="0" smtClean="0">
                <a:solidFill>
                  <a:srgbClr val="0505BB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r"/>
            <a:r>
              <a:rPr lang="ru-RU" sz="2800" i="1" dirty="0" smtClean="0">
                <a:solidFill>
                  <a:srgbClr val="0505BB"/>
                </a:solidFill>
                <a:latin typeface="Arial" pitchFamily="34" charset="0"/>
                <a:cs typeface="Arial" pitchFamily="34" charset="0"/>
              </a:rPr>
              <a:t>учитель начальных классов </a:t>
            </a:r>
          </a:p>
          <a:p>
            <a:pPr algn="r"/>
            <a:r>
              <a:rPr lang="ru-RU" sz="2800" i="1" dirty="0" smtClean="0">
                <a:solidFill>
                  <a:srgbClr val="0505BB"/>
                </a:solidFill>
                <a:latin typeface="Arial" pitchFamily="34" charset="0"/>
                <a:cs typeface="Arial" pitchFamily="34" charset="0"/>
              </a:rPr>
              <a:t>МОКУ Каховской ООШ</a:t>
            </a:r>
          </a:p>
        </p:txBody>
      </p:sp>
    </p:spTree>
    <p:extLst>
      <p:ext uri="{BB962C8B-B14F-4D97-AF65-F5344CB8AC3E}">
        <p14:creationId xmlns:p14="http://schemas.microsoft.com/office/powerpoint/2010/main" val="68092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Рисунок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graphicFrame>
        <p:nvGraphicFramePr>
          <p:cNvPr id="19" name="Group 28"/>
          <p:cNvGraphicFramePr>
            <a:graphicFrameLocks/>
          </p:cNvGraphicFramePr>
          <p:nvPr/>
        </p:nvGraphicFramePr>
        <p:xfrm>
          <a:off x="457200" y="1600200"/>
          <a:ext cx="8147050" cy="4530725"/>
        </p:xfrm>
        <a:graphic>
          <a:graphicData uri="http://schemas.openxmlformats.org/drawingml/2006/table">
            <a:tbl>
              <a:tblPr/>
              <a:tblGrid>
                <a:gridCol w="8147050"/>
              </a:tblGrid>
              <a:tr h="453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57188" y="2714625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336600"/>
                </a:solidFill>
                <a:latin typeface="Arial Black" pitchFamily="34" charset="0"/>
              </a:rPr>
              <a:t>Преданность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 rot="-2702653">
            <a:off x="1925643" y="4262455"/>
            <a:ext cx="2160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FF9933"/>
                </a:solidFill>
                <a:latin typeface="Arial Black" pitchFamily="34" charset="0"/>
              </a:rPr>
              <a:t>Правда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 rot="-5400000">
            <a:off x="3721100" y="850900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CC00"/>
                </a:solidFill>
                <a:latin typeface="Arial Black" pitchFamily="34" charset="0"/>
              </a:rPr>
              <a:t>Добро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 rot="5400000">
            <a:off x="3649663" y="4922838"/>
            <a:ext cx="2571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CC00FF"/>
                </a:solidFill>
                <a:latin typeface="Arial Black" pitchFamily="34" charset="0"/>
              </a:rPr>
              <a:t>Нежность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857875" y="2571750"/>
            <a:ext cx="267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C0066"/>
                </a:solidFill>
                <a:latin typeface="Arial Black" pitchFamily="34" charset="0"/>
              </a:rPr>
              <a:t>Щедрость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 rot="3314678">
            <a:off x="1952625" y="1125538"/>
            <a:ext cx="200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CC0066"/>
                </a:solidFill>
                <a:latin typeface="Arial Black" pitchFamily="34" charset="0"/>
              </a:rPr>
              <a:t>Любовь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 rot="-3527972">
            <a:off x="5027613" y="1046163"/>
            <a:ext cx="21097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0070C0"/>
                </a:solidFill>
                <a:latin typeface="Arial Black" pitchFamily="34" charset="0"/>
              </a:rPr>
              <a:t>Дружба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 rot="2277482">
            <a:off x="5580771" y="4262456"/>
            <a:ext cx="3101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FF6600"/>
                </a:solidFill>
                <a:latin typeface="Arial Black" pitchFamily="34" charset="0"/>
              </a:rPr>
              <a:t>Вежливость</a:t>
            </a:r>
          </a:p>
        </p:txBody>
      </p:sp>
      <p:pic>
        <p:nvPicPr>
          <p:cNvPr id="33" name="Picture 5" descr="8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143116"/>
            <a:ext cx="1870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20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/>
      <p:bldP spid="26" grpId="0"/>
      <p:bldP spid="27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- Как выработать у себя доброе отношение к людям? Начните с малого. 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Идя по улице с мамой, помоги нести ей тяжелую сумку. </a:t>
            </a:r>
          </a:p>
          <a:p>
            <a:pPr lvl="0"/>
            <a:r>
              <a:rPr lang="ru-RU" dirty="0"/>
              <a:t>Уступи место в трамвае, автобусе пожилым людям.</a:t>
            </a:r>
          </a:p>
          <a:p>
            <a:pPr lvl="0"/>
            <a:r>
              <a:rPr lang="ru-RU" dirty="0"/>
              <a:t>Пишите письма домой, друзьям, когда уезжаете. </a:t>
            </a:r>
          </a:p>
          <a:p>
            <a:pPr lvl="0"/>
            <a:r>
              <a:rPr lang="ru-RU" dirty="0"/>
              <a:t>Защищайте девочек, маленьких детей.</a:t>
            </a:r>
          </a:p>
          <a:p>
            <a:pPr lvl="0"/>
            <a:r>
              <a:rPr lang="ru-RU" dirty="0"/>
              <a:t>Не допускайте грубости. </a:t>
            </a:r>
          </a:p>
          <a:p>
            <a:pPr lvl="0"/>
            <a:r>
              <a:rPr lang="ru-RU" dirty="0"/>
              <a:t>Старайтесь во всем помочь ближнем. </a:t>
            </a:r>
          </a:p>
          <a:p>
            <a:endParaRPr lang="ru-RU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законы дружбы: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Не обзывай и не унижай своего друга.</a:t>
            </a:r>
          </a:p>
          <a:p>
            <a:pPr lvl="0"/>
            <a:r>
              <a:rPr lang="ru-RU" dirty="0"/>
              <a:t>Помогай другу в беде</a:t>
            </a:r>
          </a:p>
          <a:p>
            <a:pPr lvl="0"/>
            <a:r>
              <a:rPr lang="ru-RU" dirty="0"/>
              <a:t>Умей с другом разделить радость</a:t>
            </a:r>
          </a:p>
          <a:p>
            <a:pPr lvl="0"/>
            <a:r>
              <a:rPr lang="ru-RU" dirty="0"/>
              <a:t>Не смейся над недостатками друга</a:t>
            </a:r>
          </a:p>
          <a:p>
            <a:pPr lvl="0"/>
            <a:r>
              <a:rPr lang="ru-RU" dirty="0"/>
              <a:t>Выбирай друзей по душевным качествам</a:t>
            </a:r>
          </a:p>
          <a:p>
            <a:pPr lvl="0"/>
            <a:r>
              <a:rPr lang="ru-RU" dirty="0"/>
              <a:t>Выбирай друзей по душевным качествам, а не по одежде</a:t>
            </a:r>
          </a:p>
          <a:p>
            <a:pPr lvl="0"/>
            <a:r>
              <a:rPr lang="ru-RU" dirty="0"/>
              <a:t>Умей признать свои ошибки и помирись с другом</a:t>
            </a:r>
          </a:p>
          <a:p>
            <a:pPr lvl="0"/>
            <a:r>
              <a:rPr lang="ru-RU" dirty="0"/>
              <a:t>Не предавай своего друга</a:t>
            </a:r>
          </a:p>
          <a:p>
            <a:endParaRPr lang="ru-RU" dirty="0"/>
          </a:p>
        </p:txBody>
      </p:sp>
      <p:pic>
        <p:nvPicPr>
          <p:cNvPr id="4" name="Picture 5" descr="J02328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-171399"/>
            <a:ext cx="2051720" cy="186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9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Стань добрым волшебником!</a:t>
            </a:r>
          </a:p>
          <a:p>
            <a:pPr marL="0" indent="0" algn="ctr">
              <a:buNone/>
            </a:pPr>
            <a:r>
              <a:rPr lang="ru-RU" sz="4000" dirty="0"/>
              <a:t>Ну-ка попробуй!</a:t>
            </a:r>
          </a:p>
          <a:p>
            <a:pPr marL="0" indent="0" algn="ctr">
              <a:buNone/>
            </a:pPr>
            <a:r>
              <a:rPr lang="ru-RU" sz="4000" dirty="0"/>
              <a:t>Тут хитрости</a:t>
            </a:r>
          </a:p>
          <a:p>
            <a:pPr marL="0" indent="0" algn="ctr">
              <a:buNone/>
            </a:pPr>
            <a:r>
              <a:rPr lang="ru-RU" sz="4000" dirty="0"/>
              <a:t>Вовсе не нужно особой.</a:t>
            </a:r>
          </a:p>
          <a:p>
            <a:pPr marL="0" indent="0" algn="ctr">
              <a:buNone/>
            </a:pPr>
            <a:r>
              <a:rPr lang="ru-RU" sz="4000" dirty="0"/>
              <a:t>Принять и исполнить</a:t>
            </a:r>
          </a:p>
          <a:p>
            <a:pPr marL="0" indent="0" algn="ctr">
              <a:buNone/>
            </a:pPr>
            <a:r>
              <a:rPr lang="ru-RU" sz="4000" dirty="0"/>
              <a:t>Желанье другого-</a:t>
            </a:r>
          </a:p>
          <a:p>
            <a:pPr marL="0" indent="0" algn="ctr">
              <a:buNone/>
            </a:pPr>
            <a:r>
              <a:rPr lang="ru-RU" sz="4000" dirty="0"/>
              <a:t>Одно удовольствие,</a:t>
            </a:r>
          </a:p>
          <a:p>
            <a:pPr marL="0" indent="0" algn="ctr">
              <a:buNone/>
            </a:pPr>
            <a:r>
              <a:rPr lang="ru-RU" sz="4000" dirty="0"/>
              <a:t>Честное слово! 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060848"/>
            <a:ext cx="336473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9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Добрый </a:t>
            </a:r>
            <a:r>
              <a:rPr lang="ru-RU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день! </a:t>
            </a:r>
          </a:p>
        </p:txBody>
      </p:sp>
      <p:pic>
        <p:nvPicPr>
          <p:cNvPr id="1026" name="Picture 2" descr="C:\Users\Администратор\Desktop\1 класс\гифы\картинки\разное\object_88.1101319250.65859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47265"/>
            <a:ext cx="2943001" cy="222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1 класс\гифы\картинки\разное\object_86.1103107216.81491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137423" cy="237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07704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7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- </a:t>
            </a:r>
            <a:r>
              <a:rPr lang="ru-RU" sz="4000" dirty="0" smtClean="0"/>
              <a:t>А </a:t>
            </a:r>
            <a:r>
              <a:rPr lang="ru-RU" sz="4000" dirty="0"/>
              <a:t>какие качества вы знаете? </a:t>
            </a:r>
            <a:endParaRPr lang="en-US" sz="4000" dirty="0" smtClean="0"/>
          </a:p>
          <a:p>
            <a:pPr marL="0" indent="0">
              <a:buNone/>
            </a:pPr>
            <a:r>
              <a:rPr lang="ru-RU" sz="4000" dirty="0"/>
              <a:t>- Какой человек может быть добрым? 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3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effectLst/>
              </a:rPr>
              <a:t>- Что значит </a:t>
            </a:r>
            <a:r>
              <a:rPr lang="ru-RU" dirty="0" smtClean="0">
                <a:effectLst/>
              </a:rPr>
              <a:t>бескорыстие?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 </a:t>
            </a:r>
            <a:r>
              <a:rPr lang="ru-RU" dirty="0" smtClean="0">
                <a:effectLst/>
              </a:rPr>
              <a:t>Бескорыстный </a:t>
            </a:r>
            <a:r>
              <a:rPr lang="ru-RU" dirty="0">
                <a:effectLst/>
              </a:rPr>
              <a:t>человек? 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dirty="0" smtClean="0"/>
              <a:t>Совершая </a:t>
            </a:r>
            <a:r>
              <a:rPr lang="ru-RU" sz="4000" dirty="0"/>
              <a:t>доброе деяние </a:t>
            </a:r>
            <a:br>
              <a:rPr lang="ru-RU" sz="4000" dirty="0"/>
            </a:br>
            <a:r>
              <a:rPr lang="ru-RU" sz="4000" dirty="0"/>
              <a:t>Не жди добра в ответ </a:t>
            </a:r>
            <a:br>
              <a:rPr lang="ru-RU" sz="4000" dirty="0"/>
            </a:br>
            <a:r>
              <a:rPr lang="ru-RU" sz="4000" dirty="0"/>
              <a:t>Сведет такое ожиданье </a:t>
            </a:r>
            <a:br>
              <a:rPr lang="ru-RU" sz="4000" dirty="0"/>
            </a:br>
            <a:r>
              <a:rPr lang="ru-RU" sz="4000" dirty="0"/>
              <a:t>Добро твое на нет.</a:t>
            </a:r>
          </a:p>
          <a:p>
            <a:pPr algn="ctr"/>
            <a:endParaRPr lang="ru-RU" sz="4000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"Доброта - добродушие, доброжелательство, наклонность к добру, как качество человека. Не ищи красоты, ищи доброты"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                     </a:t>
            </a:r>
            <a:r>
              <a:rPr lang="ru-RU" sz="4000" dirty="0" smtClean="0"/>
              <a:t>(</a:t>
            </a:r>
            <a:r>
              <a:rPr lang="ru-RU" sz="4000" dirty="0"/>
              <a:t>В</a:t>
            </a:r>
            <a:r>
              <a:rPr lang="ru-RU" sz="4000" dirty="0" smtClean="0"/>
              <a:t>.</a:t>
            </a:r>
            <a:r>
              <a:rPr lang="en-US" sz="4000" dirty="0" smtClean="0"/>
              <a:t> </a:t>
            </a:r>
            <a:r>
              <a:rPr lang="ru-RU" sz="4000" dirty="0" smtClean="0"/>
              <a:t>И.</a:t>
            </a:r>
            <a:r>
              <a:rPr lang="en-US" sz="4000" dirty="0" smtClean="0"/>
              <a:t> </a:t>
            </a:r>
            <a:r>
              <a:rPr lang="ru-RU" sz="4000" dirty="0" smtClean="0"/>
              <a:t>Даль</a:t>
            </a:r>
            <a:r>
              <a:rPr lang="ru-RU" sz="4000" dirty="0"/>
              <a:t>)</a:t>
            </a:r>
          </a:p>
          <a:p>
            <a:endParaRPr lang="ru-RU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6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Доброе слово и кошке приятно.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Не одежда красит человека, а его добрые дела.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Доброе </a:t>
            </a:r>
            <a:r>
              <a:rPr lang="ru-RU" dirty="0"/>
              <a:t>слово лечит, а злое калечит.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В ком добра нет, в том и правды мало.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Не ищи красоты, ищи доброты</a:t>
            </a:r>
            <a:r>
              <a:rPr lang="ru-RU" dirty="0" smtClean="0"/>
              <a:t>.</a:t>
            </a:r>
            <a:endParaRPr lang="en-US" dirty="0" smtClean="0"/>
          </a:p>
          <a:p>
            <a:pPr marL="0" lvl="0" indent="0">
              <a:lnSpc>
                <a:spcPct val="150000"/>
              </a:lnSpc>
              <a:buNone/>
            </a:pPr>
            <a:endParaRPr lang="ru-RU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Зазеленеет старый пень, когда услышит</a:t>
            </a:r>
            <a:r>
              <a:rPr lang="ru-RU" dirty="0" smtClean="0"/>
              <a:t>:</a:t>
            </a:r>
            <a:endParaRPr lang="en-US" dirty="0" smtClean="0"/>
          </a:p>
          <a:p>
            <a:pPr lvl="0"/>
            <a:r>
              <a:rPr lang="ru-RU" dirty="0" smtClean="0"/>
              <a:t>(</a:t>
            </a:r>
            <a:r>
              <a:rPr lang="ru-RU" dirty="0"/>
              <a:t>добрый день)</a:t>
            </a:r>
          </a:p>
          <a:p>
            <a:pPr lvl="0"/>
            <a:r>
              <a:rPr lang="ru-RU" dirty="0"/>
              <a:t>Мальчик вежливый и развитый, говорит, встречаясь</a:t>
            </a:r>
            <a:r>
              <a:rPr lang="ru-RU" dirty="0" smtClean="0"/>
              <a:t>:</a:t>
            </a:r>
            <a:endParaRPr lang="en-US" dirty="0" smtClean="0"/>
          </a:p>
          <a:p>
            <a:pPr lvl="0"/>
            <a:r>
              <a:rPr lang="ru-RU" dirty="0" smtClean="0"/>
              <a:t>(</a:t>
            </a:r>
            <a:r>
              <a:rPr lang="ru-RU" dirty="0"/>
              <a:t>здравствуйте)</a:t>
            </a:r>
          </a:p>
          <a:p>
            <a:pPr lvl="0"/>
            <a:r>
              <a:rPr lang="ru-RU" dirty="0"/>
              <a:t>Растает даже ледяная глыба от слова теплого</a:t>
            </a:r>
            <a:r>
              <a:rPr lang="ru-RU" dirty="0" smtClean="0"/>
              <a:t>:</a:t>
            </a:r>
            <a:endParaRPr lang="en-US" dirty="0" smtClean="0"/>
          </a:p>
          <a:p>
            <a:pPr lvl="0"/>
            <a:r>
              <a:rPr lang="ru-RU" dirty="0" smtClean="0"/>
              <a:t> </a:t>
            </a:r>
            <a:r>
              <a:rPr lang="ru-RU" dirty="0"/>
              <a:t>(спасибо</a:t>
            </a:r>
            <a:r>
              <a:rPr lang="ru-RU" dirty="0" smtClean="0"/>
              <a:t>)</a:t>
            </a:r>
            <a:endParaRPr lang="en-US" dirty="0" smtClean="0"/>
          </a:p>
          <a:p>
            <a:pPr lvl="0"/>
            <a:r>
              <a:rPr lang="ru-RU" dirty="0" smtClean="0"/>
              <a:t>Когда </a:t>
            </a:r>
            <a:r>
              <a:rPr lang="ru-RU" dirty="0"/>
              <a:t>нас бранят за шалости, говорим </a:t>
            </a:r>
            <a:r>
              <a:rPr lang="ru-RU" dirty="0" smtClean="0"/>
              <a:t>:</a:t>
            </a:r>
            <a:endParaRPr lang="en-US" dirty="0" smtClean="0"/>
          </a:p>
          <a:p>
            <a:pPr lvl="0"/>
            <a:r>
              <a:rPr lang="ru-RU" dirty="0" smtClean="0"/>
              <a:t>(</a:t>
            </a:r>
            <a:r>
              <a:rPr lang="ru-RU" dirty="0"/>
              <a:t>простите, пожалуйста)</a:t>
            </a:r>
          </a:p>
          <a:p>
            <a:pPr lvl="0"/>
            <a:r>
              <a:rPr lang="ru-RU" dirty="0"/>
              <a:t>И во Франции, и в Дании на прощанье говорят</a:t>
            </a:r>
            <a:r>
              <a:rPr lang="ru-RU" dirty="0" smtClean="0"/>
              <a:t>:</a:t>
            </a:r>
            <a:endParaRPr lang="en-US" dirty="0" smtClean="0"/>
          </a:p>
          <a:p>
            <a:pPr lvl="0"/>
            <a:r>
              <a:rPr lang="ru-RU" dirty="0" smtClean="0"/>
              <a:t>(</a:t>
            </a:r>
            <a:r>
              <a:rPr lang="ru-RU" dirty="0"/>
              <a:t>до свидания). </a:t>
            </a:r>
          </a:p>
          <a:p>
            <a:endParaRPr lang="ru-RU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2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дружбу верит горячо,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друга чувствует плечо,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 никогда не упадет,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любой беде не пропадёт.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добрых слов не пожалей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Произнеси их для друзей.</a:t>
            </a:r>
          </a:p>
          <a:p>
            <a:endParaRPr lang="ru-RU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А сейчас, нужно угадать сказочных героев, которые делали добрые </a:t>
            </a:r>
            <a:r>
              <a:rPr lang="ru-RU" dirty="0" smtClean="0">
                <a:effectLst/>
              </a:rPr>
              <a:t>дела</a:t>
            </a:r>
            <a:r>
              <a:rPr lang="en-US" dirty="0" smtClean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- Я очень люблю свою бабушку, которая живет за лесом. Я забочусь о ней, и часто ношу ей пирожки.  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(Красная Шапочка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-Чтобы спасти любимого отца, я отправилась на остров к Чудовищу, хозяину аленького цветочка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(Настенька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-Я, несмотря на свой рост в дюйм, спасла ласточку. 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err="1"/>
              <a:t>Дюймовочка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21593" y="11113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532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Жизнь дана  на добрые дела</vt:lpstr>
      <vt:lpstr>Презентация PowerPoint</vt:lpstr>
      <vt:lpstr>Презентация PowerPoint</vt:lpstr>
      <vt:lpstr>- Что значит бескорыстие? - Бескорыстный человек?  </vt:lpstr>
      <vt:lpstr>Презентация PowerPoint</vt:lpstr>
      <vt:lpstr>Презентация PowerPoint</vt:lpstr>
      <vt:lpstr>Презентация PowerPoint</vt:lpstr>
      <vt:lpstr>Презентация PowerPoint</vt:lpstr>
      <vt:lpstr>А сейчас, нужно угадать сказочных героев, которые делали добрые дела.</vt:lpstr>
      <vt:lpstr>Презентация PowerPoint</vt:lpstr>
      <vt:lpstr>- Как выработать у себя доброе отношение к людям? Начните с малого.  </vt:lpstr>
      <vt:lpstr>законы дружбы: </vt:lpstr>
      <vt:lpstr>Презентация PowerPoint</vt:lpstr>
      <vt:lpstr>Спасибо за внимание!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дана на добрые дела</dc:title>
  <dc:creator>XTreme.ws</dc:creator>
  <cp:lastModifiedBy>Home</cp:lastModifiedBy>
  <cp:revision>9</cp:revision>
  <dcterms:created xsi:type="dcterms:W3CDTF">2014-02-16T05:42:34Z</dcterms:created>
  <dcterms:modified xsi:type="dcterms:W3CDTF">2014-04-17T07:09:23Z</dcterms:modified>
</cp:coreProperties>
</file>