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F72C5-8A29-4483-8410-578F6011C848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BD0B-74B3-44D2-8294-F004A86C8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38F3-7FCC-47D4-B12C-1807A5DDAABC}" type="datetime1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6665-A9BF-45A7-AAA6-4A4341DB882D}" type="datetime1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1030-9C72-44D5-8954-5051C185768A}" type="datetime1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F0C5-ED48-44AE-AF1B-592910D342D0}" type="datetime1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FFAD-92EE-40AC-9A24-9039709C7787}" type="datetime1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C60A-D9E6-4B84-8542-EEA42048BE32}" type="datetime1">
              <a:rPr lang="ru-RU" smtClean="0"/>
              <a:pPr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E74-03EC-4079-B23D-03F30F346133}" type="datetime1">
              <a:rPr lang="ru-RU" smtClean="0"/>
              <a:pPr/>
              <a:t>30.07.2013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3B5F-E590-4202-8971-94BF8FBA22F9}" type="datetime1">
              <a:rPr lang="ru-RU" smtClean="0"/>
              <a:pPr/>
              <a:t>30.07.2013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1359-7F8B-4476-8715-5B05CA7B1353}" type="datetime1">
              <a:rPr lang="ru-RU" smtClean="0"/>
              <a:pPr/>
              <a:t>30.07.2013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B8A9-B40F-4328-B169-ADDBC4441124}" type="datetime1">
              <a:rPr lang="ru-RU" smtClean="0"/>
              <a:pPr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0FE7-5E9B-4CCA-ACC5-F8237CA821E4}" type="datetime1">
              <a:rPr lang="ru-RU" smtClean="0"/>
              <a:pPr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D0739-D7BC-4722-8E0D-E03484B7C019}" type="datetime1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AF49-FB4F-4D35-9B16-BF2EAEBE6A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111\&#1052;&#1086;&#1080;%20&#1076;&#1086;&#1082;&#1091;&#1084;&#1077;&#1085;&#1090;&#1099;\&#1087;&#1086;&#1088;&#1090;&#1092;&#1086;&#1083;&#1080;&#1086;\&#1055;&#1088;&#1077;&#1079;&#1077;&#1085;&#1090;&#1072;&#1094;&#1080;&#1103;%20&#1056;&#1086;&#1089;&#1089;&#1080;&#1103;\&#1051;&#1102;&#1076;&#1084;&#1080;&#1083;&#1072;%20&#1047;&#1099;&#1082;&#1080;&#1085;&#1072;%20-%20&#1050;&#1088;&#1072;&#1089;&#1085;&#1086;%20&#1089;&#1086;&#1083;&#1085;&#1099;&#1096;&#1082;&#1086;%20(mp3ostrov.com)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Изучение словарных слов в начальной школе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143372" y="4214818"/>
            <a:ext cx="448625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4071942"/>
            <a:ext cx="4572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</a:rPr>
              <a:t>Шевелёва Екатерина Анатольевна;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</a:rPr>
              <a:t>г.Балаково, Саратовская область;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</a:rPr>
              <a:t>МБОУ  СОШ №22;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ru-RU" b="1" dirty="0" smtClean="0"/>
              <a:t>Составьте предложение со словом «Россия». Запишите в свою тетрадь – словарь.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2"/>
                </a:solidFill>
              </a:rPr>
              <a:t>III.</a:t>
            </a:r>
            <a:br>
              <a:rPr lang="en-US" sz="6000" b="1" dirty="0" smtClean="0">
                <a:solidFill>
                  <a:schemeClr val="tx2"/>
                </a:solidFill>
              </a:rPr>
            </a:br>
            <a:r>
              <a:rPr lang="en-US" sz="6000" b="1" dirty="0" smtClean="0">
                <a:solidFill>
                  <a:schemeClr val="tx2"/>
                </a:solidFill>
              </a:rPr>
              <a:t/>
            </a:r>
            <a:br>
              <a:rPr lang="en-US" sz="6000" b="1" dirty="0" smtClean="0">
                <a:solidFill>
                  <a:schemeClr val="tx2"/>
                </a:solidFill>
              </a:rPr>
            </a:br>
            <a:r>
              <a:rPr lang="en-US" sz="6000" b="1" dirty="0" smtClean="0">
                <a:solidFill>
                  <a:schemeClr val="tx2"/>
                </a:solidFill>
              </a:rPr>
              <a:t/>
            </a:r>
            <a:br>
              <a:rPr lang="en-US" sz="6000" b="1" dirty="0" smtClean="0">
                <a:solidFill>
                  <a:schemeClr val="tx2"/>
                </a:solidFill>
              </a:rPr>
            </a:br>
            <a:r>
              <a:rPr lang="en-US" sz="6000" b="1" dirty="0" smtClean="0">
                <a:solidFill>
                  <a:schemeClr val="tx2"/>
                </a:solidFill>
              </a:rPr>
              <a:t/>
            </a:r>
            <a:br>
              <a:rPr lang="en-US" sz="6000" b="1" dirty="0" smtClean="0">
                <a:solidFill>
                  <a:schemeClr val="tx2"/>
                </a:solidFill>
              </a:rPr>
            </a:br>
            <a:endParaRPr lang="ru-RU" sz="6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Запишите словосочетания, поставьте ударение, выделите корень, подчеркните в словах непроверяемую безударную гласную в корне слова.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живём в России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российский флаг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дом россиянина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ru-RU" b="1" dirty="0" smtClean="0"/>
              <a:t>Прочитайте словосочетания.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СРТОРСАСНИАЯ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РСОИСМСВИОЙЛСИККААЯ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ВРЫОДСАСЮИЩЯИНЙИСНЯ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страна Россия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Российская символика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выдающийся россиянин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Запишите словосочетания, выделите корень, поставьте  ударение, подчеркните безударную непроверяемую гласную в корне слова.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Какие ещё орфограммы заметили?</a:t>
            </a:r>
            <a:endParaRPr lang="ru-RU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071802" y="3357562"/>
            <a:ext cx="5286412" cy="2643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Проба пера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500174"/>
            <a:ext cx="5929354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Моя Россия, моя Русь,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Люблю тебя, тобой горжусь.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Доброты, любви без края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Я всегда тебе желаю.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              Дягиль Полина, 4 класс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285860"/>
            <a:ext cx="6000792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Умом Россию не понять,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Аршином общим не измерить: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У ней особенная стать –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В Россию можно только верить.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                                Ф. Тютчев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6758006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Какой ты была для меня всегда?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Наверное, в разное время разной.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Да, именно разною, как когда,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Но вечно моей и всегда прекрасной!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                                       Э. Асадов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6" name="Рисунок 5" descr="0_37aa9_50eef322_X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8326"/>
            <a:ext cx="9144000" cy="5841347"/>
          </a:xfrm>
          <a:prstGeom prst="rect">
            <a:avLst/>
          </a:prstGeom>
        </p:spPr>
      </p:pic>
      <p:pic>
        <p:nvPicPr>
          <p:cNvPr id="7" name="Людмила Зыкина - Красно солнышко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42844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69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2910" y="357166"/>
            <a:ext cx="7772400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28596" y="1714488"/>
            <a:ext cx="7343804" cy="3924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Угадайте зашифрованное слово.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ЯОИСРС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b="1" dirty="0" smtClean="0"/>
              <a:t>Какая страна занимает 1/8 часть всей суши, вы узнаете, если сможете правильно разгадать зашифрованное слово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b="1" dirty="0" smtClean="0">
                <a:solidFill>
                  <a:schemeClr val="accent1"/>
                </a:solidFill>
              </a:rPr>
              <a:t>Ю  М  И  Р  Ч  Ф  О Ш  С  Х  Я  З  Д  С  Г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Шифр:</a:t>
            </a:r>
            <a:r>
              <a:rPr lang="ru-RU" dirty="0" smtClean="0"/>
              <a:t> </a:t>
            </a:r>
            <a:r>
              <a:rPr lang="ru-RU" sz="4000" b="1" dirty="0" smtClean="0">
                <a:solidFill>
                  <a:schemeClr val="accent1"/>
                </a:solidFill>
              </a:rPr>
              <a:t>4, 7, 14, 9, 3, 11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b="1" dirty="0" smtClean="0"/>
              <a:t>Какая страна граничит с 16 государствами, вы узнаете, если отгадаете зашифрованное слово. Каждая буква в зашифрованном слове соответствует порядковому номеру в алфавите.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6000" b="1" dirty="0" smtClean="0">
                <a:solidFill>
                  <a:schemeClr val="accent1"/>
                </a:solidFill>
              </a:rPr>
              <a:t>18, 16, 19, 19, 10, 33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u-RU" b="1" dirty="0" smtClean="0"/>
              <a:t>Если вы прочитаете зашифрованное слово, вы узнаете, в какой стране расположено 35 национальных парков и 84 заповедника.</a:t>
            </a:r>
          </a:p>
          <a:p>
            <a:pPr>
              <a:buNone/>
            </a:pPr>
            <a:r>
              <a:rPr lang="ru-RU" sz="6000" b="1" dirty="0" smtClean="0">
                <a:solidFill>
                  <a:schemeClr val="accent1"/>
                </a:solidFill>
              </a:rPr>
              <a:t>И  С  Р  Я  О  С</a:t>
            </a:r>
          </a:p>
          <a:p>
            <a:pPr>
              <a:buNone/>
            </a:pPr>
            <a:r>
              <a:rPr lang="ru-RU" sz="6000" b="1" dirty="0" smtClean="0"/>
              <a:t>Шифр:</a:t>
            </a:r>
            <a:r>
              <a:rPr lang="ru-RU" sz="6000" b="1" dirty="0" smtClean="0">
                <a:solidFill>
                  <a:schemeClr val="accent1"/>
                </a:solidFill>
              </a:rPr>
              <a:t> 3, 5, 6, 6, 2, 1, 4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2"/>
                </a:solidFill>
              </a:rPr>
              <a:t>II.</a:t>
            </a:r>
            <a:endParaRPr lang="ru-RU" sz="6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000" b="1" dirty="0" smtClean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/>
              <a:t>Придумайте зрительную опору к слову «Россия».</a:t>
            </a:r>
            <a:endParaRPr lang="ru-RU" sz="4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14422"/>
            <a:ext cx="3870645" cy="38620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1257280" cy="23288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                      </a:t>
            </a:r>
            <a:endParaRPr lang="ru-RU" sz="9600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85720" y="1857364"/>
            <a:ext cx="1500198" cy="23574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15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143372" y="1571612"/>
            <a:ext cx="4643470" cy="2643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ССИЯ</a:t>
            </a:r>
            <a:endParaRPr kumimoji="0" lang="ru-RU" sz="15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ru-RU" sz="4000" b="1" dirty="0" smtClean="0"/>
              <a:t>Подберите к слову «Россия» однокоренные слова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214422"/>
            <a:ext cx="3292974" cy="328567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71546"/>
            <a:ext cx="757214" cy="348298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8800" dirty="0" err="1" smtClean="0">
                <a:solidFill>
                  <a:schemeClr val="accent1"/>
                </a:solidFill>
              </a:rPr>
              <a:t>р</a:t>
            </a:r>
            <a:endParaRPr lang="ru-RU" sz="8800" dirty="0" smtClean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8800" dirty="0" err="1" smtClean="0">
                <a:solidFill>
                  <a:schemeClr val="accent1"/>
                </a:solidFill>
              </a:rPr>
              <a:t>р</a:t>
            </a:r>
            <a:endParaRPr lang="ru-RU" sz="8800" dirty="0">
              <a:solidFill>
                <a:schemeClr val="accent1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714744" y="1142984"/>
            <a:ext cx="5286412" cy="2643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8800" dirty="0" err="1" smtClean="0">
                <a:solidFill>
                  <a:schemeClr val="accent1"/>
                </a:solidFill>
              </a:rPr>
              <a:t>с</a:t>
            </a:r>
            <a:r>
              <a:rPr kumimoji="0" lang="ru-RU" sz="8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сийский</a:t>
            </a:r>
            <a:endParaRPr kumimoji="0" lang="ru-RU" sz="8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ссиянин</a:t>
            </a:r>
            <a:endParaRPr kumimoji="0" lang="ru-RU" sz="8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AF49-FB4F-4D35-9B16-BF2EAEBE6A7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359</Words>
  <Application>Microsoft Office PowerPoint</Application>
  <PresentationFormat>Экран (4:3)</PresentationFormat>
  <Paragraphs>78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Изучение словарных слов в начальной школе</vt:lpstr>
      <vt:lpstr>Слайд 2</vt:lpstr>
      <vt:lpstr>Слайд 3</vt:lpstr>
      <vt:lpstr>Слайд 4</vt:lpstr>
      <vt:lpstr>Слайд 5</vt:lpstr>
      <vt:lpstr>II.</vt:lpstr>
      <vt:lpstr>                                                                    </vt:lpstr>
      <vt:lpstr>Слайд 8</vt:lpstr>
      <vt:lpstr>Слайд 9</vt:lpstr>
      <vt:lpstr>Слайд 10</vt:lpstr>
      <vt:lpstr>III.    </vt:lpstr>
      <vt:lpstr>Слайд 12</vt:lpstr>
      <vt:lpstr>Слайд 13</vt:lpstr>
      <vt:lpstr>Проба пера</vt:lpstr>
      <vt:lpstr>Слайд 15</vt:lpstr>
      <vt:lpstr>Слайд 16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</dc:title>
  <dc:creator>User</dc:creator>
  <cp:lastModifiedBy>User</cp:lastModifiedBy>
  <cp:revision>40</cp:revision>
  <dcterms:created xsi:type="dcterms:W3CDTF">2013-07-29T00:18:47Z</dcterms:created>
  <dcterms:modified xsi:type="dcterms:W3CDTF">2013-07-29T21:58:10Z</dcterms:modified>
</cp:coreProperties>
</file>