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6" r:id="rId2"/>
    <p:sldId id="267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BF487-76EB-48F2-B757-1371E75E7253}" type="datetimeFigureOut">
              <a:rPr lang="ru-RU" smtClean="0"/>
              <a:t>30.07.2013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3B8CC-76A7-48B6-A867-452559C47B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B7A99-DD48-438D-A459-EBCF562CDDE6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F6C39-3ACD-4587-895F-6D0483F929D7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175C-A1F0-407F-9058-D0E4E39BB677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615B5-EAB6-4806-A77B-6E56DB6D2244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E6529-D604-4F16-9FF0-1EAEEE21CC74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D316B-84BA-45F4-B897-646C26E9EF2B}" type="datetime1">
              <a:rPr lang="ru-RU" smtClean="0"/>
              <a:t>30.07.2013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F07E-C24F-4BFF-90FC-B1C696B21ACB}" type="datetime1">
              <a:rPr lang="ru-RU" smtClean="0"/>
              <a:t>30.07.2013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D4808-3A45-4996-87C5-E991FB1C3FB5}" type="datetime1">
              <a:rPr lang="ru-RU" smtClean="0"/>
              <a:t>30.07.2013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999FE-30A9-42A6-B2B4-C56D46DAB57D}" type="datetime1">
              <a:rPr lang="ru-RU" smtClean="0"/>
              <a:t>30.07.2013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0102B-AF17-4DCD-B64C-9411BA1DA91E}" type="datetime1">
              <a:rPr lang="ru-RU" smtClean="0"/>
              <a:t>30.07.2013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F317-513A-482B-8EB7-43B9C5121198}" type="datetime1">
              <a:rPr lang="ru-RU" smtClean="0"/>
              <a:t>30.07.2013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865B5-7BD0-448D-80C8-40DBABD2B3FF}" type="datetime1">
              <a:rPr lang="ru-RU" smtClean="0"/>
              <a:t>30.07.2013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2E3F-0505-4EA7-8E9A-CFFB4895C0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57224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Изучение словарных слов в начальной школе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4071942"/>
            <a:ext cx="4572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</a:rPr>
              <a:t>Шевелёва Екатерина Анатольевна;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</a:rPr>
              <a:t>г.Балаково, Саратовская область;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</a:rPr>
              <a:t>МБОУ  </a:t>
            </a:r>
            <a:r>
              <a:rPr lang="ru-RU" b="1" dirty="0" smtClean="0">
                <a:latin typeface="Times New Roman" pitchFamily="18" charset="0"/>
              </a:rPr>
              <a:t>СОШ №22</a:t>
            </a:r>
            <a:r>
              <a:rPr lang="ru-RU" b="1" dirty="0" smtClean="0">
                <a:latin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466883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2. Прочитайте словосочетания в столбиках, соедините подходящие по смыслу словосочетания.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попасть с корабля на бал     резко поменять обстановку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сжечь свои корабли               решительно порвать с прошлым</a:t>
            </a:r>
          </a:p>
          <a:p>
            <a:pPr>
              <a:buNone/>
            </a:pPr>
            <a:endParaRPr lang="ru-RU" sz="24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b="1" dirty="0" smtClean="0"/>
              <a:t>Запишите эти словосочетания, выделите корень, подчеркните орфограммы.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3.Прочитайте пословицы, обращая внимание на подчёркнутые буквы.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М</a:t>
            </a:r>
            <a:r>
              <a:rPr lang="ru-RU" b="1" u="sng" dirty="0" smtClean="0">
                <a:solidFill>
                  <a:schemeClr val="accent1"/>
                </a:solidFill>
              </a:rPr>
              <a:t>БОЛЬ</a:t>
            </a:r>
            <a:r>
              <a:rPr lang="ru-RU" b="1" dirty="0" smtClean="0">
                <a:solidFill>
                  <a:schemeClr val="accent1"/>
                </a:solidFill>
              </a:rPr>
              <a:t>КУ</a:t>
            </a:r>
            <a:r>
              <a:rPr lang="ru-RU" b="1" u="sng" dirty="0" smtClean="0">
                <a:solidFill>
                  <a:schemeClr val="accent1"/>
                </a:solidFill>
              </a:rPr>
              <a:t>ШО</a:t>
            </a:r>
            <a:r>
              <a:rPr lang="ru-RU" b="1" dirty="0" smtClean="0">
                <a:solidFill>
                  <a:schemeClr val="accent1"/>
                </a:solidFill>
              </a:rPr>
              <a:t>А</a:t>
            </a:r>
            <a:r>
              <a:rPr lang="ru-RU" b="1" u="sng" dirty="0" smtClean="0">
                <a:solidFill>
                  <a:schemeClr val="accent1"/>
                </a:solidFill>
              </a:rPr>
              <a:t>МУ</a:t>
            </a:r>
            <a:r>
              <a:rPr lang="ru-RU" b="1" dirty="0" smtClean="0">
                <a:solidFill>
                  <a:schemeClr val="accent1"/>
                </a:solidFill>
              </a:rPr>
              <a:t>И</a:t>
            </a:r>
            <a:r>
              <a:rPr lang="ru-RU" b="1" u="sng" dirty="0" smtClean="0">
                <a:solidFill>
                  <a:schemeClr val="accent1"/>
                </a:solidFill>
              </a:rPr>
              <a:t>КО</a:t>
            </a:r>
            <a:r>
              <a:rPr lang="ru-RU" b="1" dirty="0" smtClean="0">
                <a:solidFill>
                  <a:schemeClr val="accent1"/>
                </a:solidFill>
              </a:rPr>
              <a:t>ВЫ</a:t>
            </a:r>
            <a:r>
              <a:rPr lang="ru-RU" b="1" u="sng" dirty="0" smtClean="0">
                <a:solidFill>
                  <a:schemeClr val="accent1"/>
                </a:solidFill>
              </a:rPr>
              <a:t>РАБ</a:t>
            </a:r>
            <a:r>
              <a:rPr lang="ru-RU" b="1" dirty="0" smtClean="0">
                <a:solidFill>
                  <a:schemeClr val="accent1"/>
                </a:solidFill>
              </a:rPr>
              <a:t>РО</a:t>
            </a:r>
            <a:r>
              <a:rPr lang="ru-RU" b="1" u="sng" dirty="0" smtClean="0">
                <a:solidFill>
                  <a:schemeClr val="accent1"/>
                </a:solidFill>
              </a:rPr>
              <a:t>ЛЮ</a:t>
            </a:r>
            <a:r>
              <a:rPr lang="ru-RU" b="1" dirty="0" smtClean="0">
                <a:solidFill>
                  <a:schemeClr val="accent1"/>
                </a:solidFill>
              </a:rPr>
              <a:t>С</a:t>
            </a:r>
            <a:r>
              <a:rPr lang="ru-RU" b="1" u="sng" dirty="0" smtClean="0">
                <a:solidFill>
                  <a:schemeClr val="accent1"/>
                </a:solidFill>
              </a:rPr>
              <a:t>БОЛЬ</a:t>
            </a:r>
            <a:r>
              <a:rPr lang="ru-RU" b="1" dirty="0" smtClean="0">
                <a:solidFill>
                  <a:schemeClr val="accent1"/>
                </a:solidFill>
              </a:rPr>
              <a:t>Н</a:t>
            </a:r>
            <a:r>
              <a:rPr lang="ru-RU" b="1" u="sng" dirty="0" smtClean="0">
                <a:solidFill>
                  <a:schemeClr val="accent1"/>
                </a:solidFill>
              </a:rPr>
              <a:t>ШО</a:t>
            </a:r>
            <a:r>
              <a:rPr lang="ru-RU" b="1" dirty="0" smtClean="0">
                <a:solidFill>
                  <a:schemeClr val="accent1"/>
                </a:solidFill>
              </a:rPr>
              <a:t>У</a:t>
            </a:r>
            <a:r>
              <a:rPr lang="ru-RU" b="1" u="sng" dirty="0" smtClean="0">
                <a:solidFill>
                  <a:schemeClr val="accent1"/>
                </a:solidFill>
              </a:rPr>
              <a:t>Е</a:t>
            </a:r>
            <a:r>
              <a:rPr lang="ru-RU" b="1" dirty="0" smtClean="0">
                <a:solidFill>
                  <a:schemeClr val="accent1"/>
                </a:solidFill>
              </a:rPr>
              <a:t>Ы</a:t>
            </a:r>
            <a:r>
              <a:rPr lang="ru-RU" b="1" u="sng" dirty="0" smtClean="0">
                <a:solidFill>
                  <a:schemeClr val="accent1"/>
                </a:solidFill>
              </a:rPr>
              <a:t>ПЛА</a:t>
            </a:r>
            <a:r>
              <a:rPr lang="ru-RU" b="1" dirty="0" smtClean="0">
                <a:solidFill>
                  <a:schemeClr val="accent1"/>
                </a:solidFill>
              </a:rPr>
              <a:t>Ш</a:t>
            </a:r>
            <a:r>
              <a:rPr lang="ru-RU" b="1" u="sng" dirty="0" smtClean="0">
                <a:solidFill>
                  <a:schemeClr val="accent1"/>
                </a:solidFill>
              </a:rPr>
              <a:t>ВА</a:t>
            </a:r>
            <a:r>
              <a:rPr lang="ru-RU" b="1" dirty="0" smtClean="0">
                <a:solidFill>
                  <a:schemeClr val="accent1"/>
                </a:solidFill>
              </a:rPr>
              <a:t>О</a:t>
            </a:r>
            <a:r>
              <a:rPr lang="ru-RU" b="1" u="sng" dirty="0" smtClean="0">
                <a:solidFill>
                  <a:schemeClr val="accent1"/>
                </a:solidFill>
              </a:rPr>
              <a:t>НИ</a:t>
            </a:r>
            <a:r>
              <a:rPr lang="ru-RU" b="1" dirty="0" smtClean="0">
                <a:solidFill>
                  <a:schemeClr val="accent1"/>
                </a:solidFill>
              </a:rPr>
              <a:t>Д</a:t>
            </a:r>
            <a:r>
              <a:rPr lang="ru-RU" b="1" u="sng" dirty="0" smtClean="0">
                <a:solidFill>
                  <a:schemeClr val="accent1"/>
                </a:solidFill>
              </a:rPr>
              <a:t>Е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ВА</a:t>
            </a:r>
            <a:r>
              <a:rPr lang="ru-RU" b="1" u="sng" dirty="0" smtClean="0">
                <a:solidFill>
                  <a:schemeClr val="accent1"/>
                </a:solidFill>
              </a:rPr>
              <a:t>КО</a:t>
            </a:r>
            <a:r>
              <a:rPr lang="ru-RU" b="1" dirty="0" smtClean="0">
                <a:solidFill>
                  <a:schemeClr val="accent1"/>
                </a:solidFill>
              </a:rPr>
              <a:t>И</a:t>
            </a:r>
            <a:r>
              <a:rPr lang="ru-RU" b="1" u="sng" dirty="0" smtClean="0">
                <a:solidFill>
                  <a:schemeClr val="accent1"/>
                </a:solidFill>
              </a:rPr>
              <a:t>РАБЛЬ</a:t>
            </a:r>
            <a:r>
              <a:rPr lang="ru-RU" b="1" dirty="0" smtClean="0">
                <a:solidFill>
                  <a:schemeClr val="accent1"/>
                </a:solidFill>
              </a:rPr>
              <a:t>НЕ</a:t>
            </a:r>
            <a:r>
              <a:rPr lang="ru-RU" b="1" u="sng" dirty="0" smtClean="0">
                <a:solidFill>
                  <a:schemeClr val="accent1"/>
                </a:solidFill>
              </a:rPr>
              <a:t>У</a:t>
            </a:r>
            <a:r>
              <a:rPr lang="ru-RU" b="1" dirty="0" smtClean="0">
                <a:solidFill>
                  <a:schemeClr val="accent1"/>
                </a:solidFill>
              </a:rPr>
              <a:t>О</a:t>
            </a:r>
            <a:r>
              <a:rPr lang="ru-RU" b="1" u="sng" dirty="0" smtClean="0">
                <a:solidFill>
                  <a:schemeClr val="accent1"/>
                </a:solidFill>
              </a:rPr>
              <a:t>КО</a:t>
            </a:r>
            <a:r>
              <a:rPr lang="ru-RU" b="1" dirty="0" smtClean="0">
                <a:solidFill>
                  <a:schemeClr val="accent1"/>
                </a:solidFill>
              </a:rPr>
              <a:t>М</a:t>
            </a:r>
            <a:r>
              <a:rPr lang="ru-RU" b="1" u="sng" dirty="0" smtClean="0">
                <a:solidFill>
                  <a:schemeClr val="accent1"/>
                </a:solidFill>
              </a:rPr>
              <a:t>ТО</a:t>
            </a:r>
            <a:r>
              <a:rPr lang="ru-RU" b="1" dirty="0" smtClean="0">
                <a:solidFill>
                  <a:schemeClr val="accent1"/>
                </a:solidFill>
              </a:rPr>
              <a:t>А</a:t>
            </a:r>
            <a:r>
              <a:rPr lang="ru-RU" b="1" u="sng" dirty="0" smtClean="0">
                <a:solidFill>
                  <a:schemeClr val="accent1"/>
                </a:solidFill>
              </a:rPr>
              <a:t>РО</a:t>
            </a:r>
            <a:r>
              <a:rPr lang="ru-RU" b="1" dirty="0" smtClean="0">
                <a:solidFill>
                  <a:schemeClr val="accent1"/>
                </a:solidFill>
              </a:rPr>
              <a:t>К</a:t>
            </a:r>
            <a:r>
              <a:rPr lang="ru-RU" b="1" u="sng" dirty="0" smtClean="0">
                <a:solidFill>
                  <a:schemeClr val="accent1"/>
                </a:solidFill>
              </a:rPr>
              <a:t>ГО</a:t>
            </a:r>
            <a:r>
              <a:rPr lang="ru-RU" b="1" dirty="0" smtClean="0">
                <a:solidFill>
                  <a:schemeClr val="accent1"/>
                </a:solidFill>
              </a:rPr>
              <a:t>У</a:t>
            </a:r>
            <a:r>
              <a:rPr lang="ru-RU" b="1" u="sng" dirty="0" smtClean="0">
                <a:solidFill>
                  <a:schemeClr val="accent1"/>
                </a:solidFill>
              </a:rPr>
              <a:t>ДВА</a:t>
            </a:r>
            <a:r>
              <a:rPr lang="ru-RU" b="1" dirty="0" smtClean="0">
                <a:solidFill>
                  <a:schemeClr val="accent1"/>
                </a:solidFill>
              </a:rPr>
              <a:t>ГО</a:t>
            </a:r>
            <a:r>
              <a:rPr lang="ru-RU" b="1" u="sng" dirty="0" smtClean="0">
                <a:solidFill>
                  <a:schemeClr val="accent1"/>
                </a:solidFill>
              </a:rPr>
              <a:t>КА</a:t>
            </a:r>
            <a:r>
              <a:rPr lang="ru-RU" b="1" dirty="0" smtClean="0">
                <a:solidFill>
                  <a:schemeClr val="accent1"/>
                </a:solidFill>
              </a:rPr>
              <a:t>Ш</a:t>
            </a:r>
            <a:r>
              <a:rPr lang="ru-RU" b="1" u="sng" dirty="0" smtClean="0">
                <a:solidFill>
                  <a:schemeClr val="accent1"/>
                </a:solidFill>
              </a:rPr>
              <a:t>ПИ</a:t>
            </a:r>
            <a:r>
              <a:rPr lang="ru-RU" b="1" dirty="0" smtClean="0">
                <a:solidFill>
                  <a:schemeClr val="accent1"/>
                </a:solidFill>
              </a:rPr>
              <a:t>Д</a:t>
            </a:r>
            <a:r>
              <a:rPr lang="ru-RU" b="1" u="sng" dirty="0" smtClean="0">
                <a:solidFill>
                  <a:schemeClr val="accent1"/>
                </a:solidFill>
              </a:rPr>
              <a:t>ТА</a:t>
            </a:r>
            <a:r>
              <a:rPr lang="ru-RU" b="1" dirty="0" smtClean="0">
                <a:solidFill>
                  <a:schemeClr val="accent1"/>
                </a:solidFill>
              </a:rPr>
              <a:t>Ю</a:t>
            </a:r>
            <a:r>
              <a:rPr lang="ru-RU" b="1" u="sng" dirty="0" smtClean="0">
                <a:solidFill>
                  <a:schemeClr val="accent1"/>
                </a:solidFill>
              </a:rPr>
              <a:t>НА</a:t>
            </a:r>
            <a:r>
              <a:rPr lang="ru-RU" b="1" dirty="0" smtClean="0">
                <a:solidFill>
                  <a:schemeClr val="accent1"/>
                </a:solidFill>
              </a:rPr>
              <a:t>Ь</a:t>
            </a:r>
            <a:r>
              <a:rPr lang="ru-RU" b="1" u="sng" dirty="0" smtClean="0">
                <a:solidFill>
                  <a:schemeClr val="accent1"/>
                </a:solidFill>
              </a:rPr>
              <a:t>ТО</a:t>
            </a:r>
            <a:r>
              <a:rPr lang="ru-RU" b="1" dirty="0" smtClean="0">
                <a:solidFill>
                  <a:schemeClr val="accent1"/>
                </a:solidFill>
              </a:rPr>
              <a:t>Ш</a:t>
            </a:r>
            <a:r>
              <a:rPr lang="ru-RU" b="1" u="sng" dirty="0" smtClean="0">
                <a:solidFill>
                  <a:schemeClr val="accent1"/>
                </a:solidFill>
              </a:rPr>
              <a:t>НЕТ</a:t>
            </a:r>
          </a:p>
          <a:p>
            <a:pPr>
              <a:buNone/>
            </a:pPr>
            <a:r>
              <a:rPr lang="ru-RU" b="1" dirty="0" smtClean="0"/>
              <a:t>Запишите эти пословицы в тетрадь, поставьте ударение, подчеркните орфограммы.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50004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I.</a:t>
            </a: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6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ЗАГАДКА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786050" y="3571876"/>
            <a:ext cx="364333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ЬКРАОЛБ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КОРАБЛЬ</a:t>
            </a:r>
            <a:endParaRPr lang="ru-RU" sz="6000" b="1" dirty="0"/>
          </a:p>
        </p:txBody>
      </p:sp>
      <p:pic>
        <p:nvPicPr>
          <p:cNvPr id="4" name="Содержимое 3" descr="УСТЬ-ИЛИМСК. Детская школа искусств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5009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go3.imgsmail.ru/imgpreview?key=http%3A//loveopium.ru/content/2012/05/soyuz/09s.jpg&amp;mb=imgdb_preview_4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072494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75000"/>
                  </a:schemeClr>
                </a:solidFill>
              </a:rPr>
              <a:t>II.</a:t>
            </a:r>
            <a:endParaRPr lang="ru-RU" sz="6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r>
              <a:rPr lang="ru-RU" sz="4800" b="1" dirty="0" smtClean="0"/>
              <a:t>Придумайте зрительную опору к слову «корабль».</a:t>
            </a:r>
            <a:endParaRPr lang="ru-RU" sz="4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chemeClr val="accent1"/>
                </a:solidFill>
              </a:rPr>
              <a:t>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            </a:t>
            </a:r>
            <a:r>
              <a:rPr lang="ru-RU" sz="6000" b="1" dirty="0" smtClean="0">
                <a:solidFill>
                  <a:schemeClr val="accent1"/>
                </a:solidFill>
              </a:rPr>
              <a:t>РАБЛЬ</a:t>
            </a:r>
            <a:endParaRPr lang="ru-RU" sz="6000" b="1" dirty="0">
              <a:solidFill>
                <a:schemeClr val="accent1"/>
              </a:solidFill>
            </a:endParaRPr>
          </a:p>
        </p:txBody>
      </p:sp>
      <p:pic>
        <p:nvPicPr>
          <p:cNvPr id="9" name="Рисунок 8" descr="http://go1.imgsmail.ru/imgpreview?key=http%3A//www.niralka.ru/nali%5Fpb%5Fphotos/2009.06.06-14-teczone-v-norvegii---lofoteny/img%5F6462-orig.jpg&amp;mb=imgdb_preview_34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643182"/>
            <a:ext cx="2333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go1.imgsmail.ru/imgpreview?key=http%3A//www.niralka.ru/nali%5Fpb%5Fphotos/2009.06.06-14-teczone-v-norvegii---lofoteny/img%5F6462-orig.jpg&amp;mb=imgdb_preview_34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714620"/>
            <a:ext cx="2333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go1.imgsmail.ru/imgpreview?key=http%3A//www.niralka.ru/nali%5Fpb%5Fphotos/2009.06.06-14-teczone-v-norvegii---lofoteny/img%5F6462-orig.jpg&amp;mb=imgdb_preview_34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643182"/>
            <a:ext cx="2333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go1.imgsmail.ru/imgpreview?key=http%3A//www.niralka.ru/nali%5Fpb%5Fphotos/2009.06.06-14-teczone-v-norvegii---lofoteny/img%5F6462-orig.jpg&amp;mb=imgdb_preview_34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643182"/>
            <a:ext cx="2333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Содержимое 3" descr="http://go2.imgsmail.ru/imgpreview?key=http%3A//dcpg.ru/images/pics/entries/47078.jpg&amp;mb=imgdb_preview_347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14290"/>
            <a:ext cx="171451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329642" cy="395128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6000" dirty="0" smtClean="0"/>
              <a:t>       </a:t>
            </a:r>
            <a:r>
              <a:rPr lang="ru-RU" sz="6000" b="1" dirty="0" smtClean="0">
                <a:solidFill>
                  <a:schemeClr val="accent1"/>
                </a:solidFill>
              </a:rPr>
              <a:t>К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                </a:t>
            </a:r>
            <a:r>
              <a:rPr lang="ru-RU" sz="6000" b="1" dirty="0" smtClean="0">
                <a:solidFill>
                  <a:schemeClr val="accent1"/>
                </a:solidFill>
              </a:rPr>
              <a:t>РАБЛЬ</a:t>
            </a:r>
            <a:endParaRPr lang="ru-RU" sz="6000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К</a:t>
            </a:r>
            <a:r>
              <a:rPr lang="ru-RU" dirty="0" smtClean="0"/>
              <a:t>                   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РАБЛИК</a:t>
            </a:r>
          </a:p>
          <a:p>
            <a:pPr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К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           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РАБЕЛЬНЫЙ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    </a:t>
            </a:r>
          </a:p>
        </p:txBody>
      </p:sp>
      <p:pic>
        <p:nvPicPr>
          <p:cNvPr id="4" name="Рисунок 3" descr="http://go1.imgsmail.ru/imgpreview?key=http%3A//dcpg.ru/images/pics/entries/47075.jpg&amp;mb=imgdb_preview_34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571744"/>
            <a:ext cx="164782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1259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Составьте предложение со словом «корабль». Запишите в свою тетрадь – словарь.</a:t>
            </a:r>
            <a:endParaRPr lang="ru-RU" sz="4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III.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Запишите словосочетания, поставьте ударение, выделите корень, подчеркните непроверяемую безударную гласную в корне слова.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    </a:t>
            </a:r>
          </a:p>
          <a:p>
            <a:pPr marL="514350" indent="-51435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     Военный корабль, речной кораблик, корабельные сосны, корабельная шлюпка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72E3F-0505-4EA7-8E9A-CFFB4895C05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163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КОРАБЛЬ</vt:lpstr>
      <vt:lpstr>Слайд 4</vt:lpstr>
      <vt:lpstr>II.</vt:lpstr>
      <vt:lpstr>К                 РАБЛЬ</vt:lpstr>
      <vt:lpstr>Слайд 7</vt:lpstr>
      <vt:lpstr>Слайд 8</vt:lpstr>
      <vt:lpstr>III.</vt:lpstr>
      <vt:lpstr>Слайд 10</vt:lpstr>
      <vt:lpstr>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Загадка</dc:title>
  <dc:creator>User</dc:creator>
  <cp:lastModifiedBy>User</cp:lastModifiedBy>
  <cp:revision>36</cp:revision>
  <dcterms:created xsi:type="dcterms:W3CDTF">2013-07-28T09:44:10Z</dcterms:created>
  <dcterms:modified xsi:type="dcterms:W3CDTF">2013-07-29T20:07:22Z</dcterms:modified>
</cp:coreProperties>
</file>