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81" r:id="rId2"/>
    <p:sldId id="257" r:id="rId3"/>
    <p:sldId id="258" r:id="rId4"/>
    <p:sldId id="264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7260A-0561-4E9E-919E-EA4625D451E4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3EF48-9078-4E5C-90F4-98BE738BF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BAFD-4C5D-44A0-AC0F-4B0404D657A5}" type="datetime1">
              <a:rPr lang="ru-RU" smtClean="0"/>
              <a:t>30.07.2013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4E58-85CC-45BB-A853-41EE4F4EFFF6}" type="datetime1">
              <a:rPr lang="ru-RU" smtClean="0"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F2CD-ADF1-400C-B818-EDD8BE29B313}" type="datetime1">
              <a:rPr lang="ru-RU" smtClean="0"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0C43-CF87-406F-8486-E807509E4BE1}" type="datetime1">
              <a:rPr lang="ru-RU" smtClean="0"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9464-7E40-48CE-B6B4-9CC12C1D17BE}" type="datetime1">
              <a:rPr lang="ru-RU" smtClean="0"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70A5-FBFB-4AA7-A04C-7F3129762672}" type="datetime1">
              <a:rPr lang="ru-RU" smtClean="0"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D694-075A-4DAA-8D96-EC8315FE7AF2}" type="datetime1">
              <a:rPr lang="ru-RU" smtClean="0"/>
              <a:t>30.07.2013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D23E-EA7B-4EBE-A0FE-33C7F50C4C40}" type="datetime1">
              <a:rPr lang="ru-RU" smtClean="0"/>
              <a:t>30.07.2013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2B69-CBA1-4374-94A8-6A8B621498C0}" type="datetime1">
              <a:rPr lang="ru-RU" smtClean="0"/>
              <a:t>30.07.2013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3A2F-FA05-4DB8-8509-E45D0978F840}" type="datetime1">
              <a:rPr lang="ru-RU" smtClean="0"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B9AD-609A-408A-9D4B-D1FB906431AE}" type="datetime1">
              <a:rPr lang="ru-RU" smtClean="0"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3FA75D-0151-4450-8564-A393D9CECB0C}" type="datetime1">
              <a:rPr lang="ru-RU" smtClean="0"/>
              <a:t>30.07.2013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20000"/>
                <a:lumOff val="8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bg1"/>
                </a:solidFill>
              </a:rPr>
              <a:t>Изучение словарных слов в начальной школе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071942"/>
            <a:ext cx="4572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Шевелёва Екатерина Анатольевна;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г.Балаково, Саратовская область;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МБОУ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СОШ №22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ПОДБЕРИТЕ К СЛОВУ 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«АРБУЗ»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ОДНОКОРЕННЫЕ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СЛОВА.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857232"/>
            <a:ext cx="4757742" cy="571504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7600" b="1" i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РБУЗИК</a:t>
            </a:r>
          </a:p>
          <a:p>
            <a:pPr>
              <a:lnSpc>
                <a:spcPct val="170000"/>
              </a:lnSpc>
              <a:buNone/>
            </a:pPr>
            <a:r>
              <a:rPr lang="ru-RU" sz="7600" b="1" i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РБУЗНЫЙ</a:t>
            </a:r>
          </a:p>
          <a:p>
            <a:pPr>
              <a:lnSpc>
                <a:spcPct val="170000"/>
              </a:lnSpc>
              <a:buNone/>
            </a:pPr>
            <a:r>
              <a:rPr lang="ru-RU" sz="7600" b="1" i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РБУЗИХА</a:t>
            </a:r>
          </a:p>
          <a:p>
            <a:pPr>
              <a:lnSpc>
                <a:spcPct val="170000"/>
              </a:lnSpc>
              <a:buNone/>
            </a:pPr>
            <a:r>
              <a:rPr lang="ru-RU" sz="7600" b="1" i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РБУЗЁНОК</a:t>
            </a:r>
          </a:p>
          <a:p>
            <a:pPr>
              <a:lnSpc>
                <a:spcPct val="170000"/>
              </a:lnSpc>
              <a:buNone/>
            </a:pPr>
            <a:r>
              <a:rPr lang="ru-RU" sz="7600" b="1" i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РБУЗЯТА</a:t>
            </a:r>
          </a:p>
          <a:p>
            <a:pPr>
              <a:lnSpc>
                <a:spcPct val="170000"/>
              </a:lnSpc>
              <a:buNone/>
            </a:pPr>
            <a:r>
              <a:rPr lang="ru-RU" sz="7600" b="1" i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РБУЗЯТКИ</a:t>
            </a:r>
          </a:p>
          <a:p>
            <a:pPr>
              <a:lnSpc>
                <a:spcPct val="170000"/>
              </a:lnSpc>
              <a:buNone/>
            </a:pPr>
            <a:r>
              <a:rPr lang="ru-RU" sz="7600" b="1" i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РБУЗОВКА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354978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СОСТАВЬТЕ ПРЕДЛОЖЕНИЕ СО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СЛОВОМ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«АРБУЗ»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600" b="1" i="1" dirty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</a:rPr>
              <a:t>III</a:t>
            </a:r>
            <a:r>
              <a:rPr lang="ru-RU" sz="6000" b="1" dirty="0" smtClean="0">
                <a:solidFill>
                  <a:schemeClr val="accent1"/>
                </a:solidFill>
              </a:rPr>
              <a:t>.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ЗАПИШИТЕ СЛОВОСОЧЕТАНИЯ, ВЫДЕЛИТЕ КОРЕНЬ, ПОДЧЕРКНИТЕ ОРФОГРАММЫ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b="1" i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1"/>
                </a:solidFill>
              </a:rPr>
              <a:t>Спелый арбуз, вырастил арбузы, тарелка для арбуза</a:t>
            </a:r>
            <a:endParaRPr lang="ru-RU" b="1" i="1" dirty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tx2"/>
                </a:solidFill>
              </a:rPr>
              <a:t>ПРОЧИТАЙТЕ СЛОВОСОЧЕТАНИЯ</a:t>
            </a:r>
            <a:r>
              <a:rPr lang="ru-RU" sz="3600" dirty="0" smtClean="0"/>
              <a:t>.</a:t>
            </a:r>
          </a:p>
          <a:p>
            <a:pPr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саорчбнуызй</a:t>
            </a:r>
            <a:endParaRPr lang="ru-RU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сааржюауезмы</a:t>
            </a:r>
            <a:endParaRPr lang="ru-RU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саъребсутзь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600" b="1" i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/>
                </a:solidFill>
              </a:rPr>
              <a:t>сочный арбуз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/>
                </a:solidFill>
              </a:rPr>
              <a:t>сажаем арбузы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/>
                </a:solidFill>
              </a:rPr>
              <a:t>съесть арбуз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   ЗАПИШИТЕ СЛОВОСОЧЕТАНИЯ, ПОСТАВЬТЕ УДАРЕНИЕ,  ВЫДЕЛИТЕ КОРЕНЬ, ПОДЧЕРКНИТЕ БЕЗУДАРНУЮ НЕПРОВЕРЯЕМУЮ ГЛАСНУЮ В КОРНЕ СЛОВА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accent1"/>
                </a:solidFill>
              </a:rPr>
              <a:t>Какие ещё орфограммы заметили?</a:t>
            </a:r>
            <a:endParaRPr lang="ru-RU" sz="3600" b="1" i="1" dirty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ПРОЧИТАЙТЕ ТЕКСТ.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  Родиной арбуза является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ЮжнаяАмерика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. Уже в Древнем Египте жители возделывали эту культуру. Арбуз помещали в усыпальницы фараонов как источник пищи в их загробном существовании. В России арбузы появились лишь в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VII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веке. Плод арбуза – не ложная ягода, а тыквина. Лучшие сорта арбузов – астраханский, монастырский и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камышинский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ЗАПИШИТЕ В ТЕТРАДЬ ВОПРОСЫ К ТЕКСТУ.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1"/>
                </a:solidFill>
              </a:rPr>
              <a:t/>
            </a:r>
            <a:br>
              <a:rPr lang="ru-RU" sz="6000" b="1" dirty="0" smtClean="0">
                <a:solidFill>
                  <a:schemeClr val="accent1"/>
                </a:solidFill>
              </a:rPr>
            </a:br>
            <a:r>
              <a:rPr lang="en-US" sz="6700" b="1" dirty="0" smtClean="0">
                <a:solidFill>
                  <a:schemeClr val="accent1"/>
                </a:solidFill>
              </a:rPr>
              <a:t>I</a:t>
            </a:r>
            <a:r>
              <a:rPr lang="ru-RU" sz="6700" b="1" dirty="0" smtClean="0">
                <a:solidFill>
                  <a:schemeClr val="accent1"/>
                </a:solidFill>
              </a:rPr>
              <a:t>. </a:t>
            </a:r>
            <a:r>
              <a:rPr lang="ru-RU" sz="6700" b="1" dirty="0" smtClean="0">
                <a:solidFill>
                  <a:schemeClr val="accent1"/>
                </a:solidFill>
              </a:rPr>
              <a:t/>
            </a:r>
            <a:br>
              <a:rPr lang="ru-RU" sz="6700" b="1" dirty="0" smtClean="0">
                <a:solidFill>
                  <a:schemeClr val="accent1"/>
                </a:solidFill>
              </a:rPr>
            </a:br>
            <a:r>
              <a:rPr lang="ru-RU" sz="6000" b="1" dirty="0" smtClean="0">
                <a:solidFill>
                  <a:srgbClr val="00B050"/>
                </a:solidFill>
              </a:rPr>
              <a:t>ЗАГАДКА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500305"/>
            <a:ext cx="8229600" cy="30718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tx2"/>
                </a:solidFill>
              </a:rPr>
              <a:t>РЯБАЯ КУРИЦА</a:t>
            </a:r>
          </a:p>
          <a:p>
            <a:pPr algn="ctr">
              <a:buNone/>
            </a:pPr>
            <a:endParaRPr lang="ru-RU" sz="1200" b="1" i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chemeClr val="tx2"/>
                </a:solidFill>
              </a:rPr>
              <a:t>ПОД ПЛЕТНЁМ ДУЕТСЯ</a:t>
            </a:r>
            <a:r>
              <a:rPr lang="ru-RU" sz="3600" dirty="0" smtClean="0">
                <a:solidFill>
                  <a:schemeClr val="tx2"/>
                </a:solidFill>
              </a:rPr>
              <a:t>.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ПРОБА ПЕРА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b="1" i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3600" b="1" i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accent1"/>
                </a:solidFill>
              </a:rPr>
              <a:t>Сочините свой рассказ, загадку  или стихотворение об арбузе. </a:t>
            </a:r>
            <a:endParaRPr lang="ru-RU" sz="3600" b="1" i="1" dirty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accent1"/>
                </a:solidFill>
              </a:rPr>
              <a:t>Вырос на даче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/>
                </a:solidFill>
              </a:rPr>
              <a:t>Зелёный арбуз.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/>
                </a:solidFill>
              </a:rPr>
              <a:t>Папа разрезал –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/>
                </a:solidFill>
              </a:rPr>
              <a:t>О чудо!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/>
                </a:solidFill>
              </a:rPr>
              <a:t>Смотрите!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/>
                </a:solidFill>
              </a:rPr>
              <a:t>Он красный  и сладкий на вкус!</a:t>
            </a:r>
          </a:p>
          <a:p>
            <a:pPr algn="r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Белякова Екатерина, 2 класс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accent1"/>
                </a:solidFill>
              </a:rPr>
              <a:t>Чудо - ягода – арбуз –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/>
                </a:solidFill>
              </a:rPr>
              <a:t>Очень сладкий он на вкус.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/>
                </a:solidFill>
              </a:rPr>
              <a:t>Чтоб ни ел ты до него –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/>
                </a:solidFill>
              </a:rPr>
              <a:t>Нет вкуснее ничего.</a:t>
            </a:r>
          </a:p>
          <a:p>
            <a:pPr algn="r">
              <a:buNone/>
            </a:pP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Бутенко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  Екатерина, 2 класс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chemeClr val="accent1"/>
                </a:solidFill>
              </a:rPr>
              <a:t>Мячик на грядке лежит полосатый.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1"/>
                </a:solidFill>
              </a:rPr>
              <a:t>Очень нравится он всем ребятам.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1"/>
                </a:solidFill>
              </a:rPr>
              <a:t>Сладкий, сочный он на вкус, 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1"/>
                </a:solidFill>
              </a:rPr>
              <a:t>А зовут его…</a:t>
            </a:r>
          </a:p>
          <a:p>
            <a:pPr algn="r">
              <a:buNone/>
            </a:pP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Базлина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Милена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, 2 класс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586790" cy="58245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>
                <a:solidFill>
                  <a:schemeClr val="accent1"/>
                </a:solidFill>
              </a:rPr>
              <a:t>Арбуз.</a:t>
            </a:r>
          </a:p>
          <a:p>
            <a:pPr algn="r">
              <a:buNone/>
            </a:pPr>
            <a:endParaRPr lang="ru-RU" sz="3200" b="1" i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6000" b="1" i="1" dirty="0">
              <a:solidFill>
                <a:schemeClr val="accent1"/>
              </a:solidFill>
            </a:endParaRPr>
          </a:p>
        </p:txBody>
      </p:sp>
      <p:pic>
        <p:nvPicPr>
          <p:cNvPr id="20482" name="Picture 2" descr="Арбуз в разрез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1054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kuri-gusi.ru/wp-content/uploads/2012/01/kuchinskaya_yubileynay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УЗАРБ</a:t>
            </a:r>
          </a:p>
          <a:p>
            <a:pPr algn="ctr">
              <a:buNone/>
            </a:pPr>
            <a:endParaRPr lang="ru-RU" sz="6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928802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 ЗАЧЕРКНИТЕ ПОВТОРЯЮЩИЕСЯ БУКВЫ И ВЫ УЗНАЕТЕ, КАК НАЗЫВАЕТСЯ ОДНОЛЕТНЕЕ РАСТЕНИЕ СЕМЕЙСТВА ТЫКВЕННЫХ</a:t>
            </a:r>
            <a:r>
              <a:rPr lang="ru-RU" sz="3600" b="1" i="1" dirty="0" smtClean="0">
                <a:solidFill>
                  <a:schemeClr val="accent1"/>
                </a:solidFill>
              </a:rPr>
              <a:t>.</a:t>
            </a:r>
            <a:endParaRPr lang="ru-RU" sz="3600" b="1" i="1" dirty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1357299"/>
          <a:ext cx="6667505" cy="42862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333501"/>
                <a:gridCol w="1333501"/>
                <a:gridCol w="1333501"/>
                <a:gridCol w="1333501"/>
                <a:gridCol w="1333501"/>
              </a:tblGrid>
              <a:tr h="1353537"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Ц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З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О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У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В</a:t>
                      </a:r>
                      <a:endParaRPr lang="ru-RU" sz="6000" b="1" dirty="0"/>
                    </a:p>
                  </a:txBody>
                  <a:tcPr/>
                </a:tc>
              </a:tr>
              <a:tr h="1286257"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И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П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А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П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О</a:t>
                      </a:r>
                      <a:endParaRPr lang="ru-RU" sz="6000" b="1" dirty="0"/>
                    </a:p>
                  </a:txBody>
                  <a:tcPr/>
                </a:tc>
              </a:tr>
              <a:tr h="1646486"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Б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И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В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Ц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Р</a:t>
                      </a:r>
                      <a:endParaRPr lang="ru-RU" sz="6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282" y="500042"/>
          <a:ext cx="8527346" cy="5857916"/>
        </p:xfrm>
        <a:graphic>
          <a:graphicData uri="http://schemas.openxmlformats.org/presentationml/2006/ole">
            <p:oleObj spid="_x0000_s1026" name="Документ" r:id="rId3" imgW="11697080" imgH="5737635" progId="Word.Document.12">
              <p:embed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II</a:t>
            </a:r>
            <a:r>
              <a:rPr lang="ru-RU" sz="3600" b="1" dirty="0" smtClean="0">
                <a:solidFill>
                  <a:schemeClr val="accent1"/>
                </a:solidFill>
              </a:rPr>
              <a:t>.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ПРИДУМАЙТЕ ЗРИТЕЛЬНУЮ ОПОРУ К СЛОВУ 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«АРБУЗ».</a:t>
            </a:r>
          </a:p>
          <a:p>
            <a:pPr>
              <a:buNone/>
            </a:pP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835824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417</TotalTime>
  <Words>332</Words>
  <Application>Microsoft Office PowerPoint</Application>
  <PresentationFormat>Экран (4:3)</PresentationFormat>
  <Paragraphs>112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Поток</vt:lpstr>
      <vt:lpstr>Документ</vt:lpstr>
      <vt:lpstr>Изучение словарных слов в начальной школе</vt:lpstr>
      <vt:lpstr> I.  ЗАГАДКА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III.</vt:lpstr>
      <vt:lpstr>Слайд 14</vt:lpstr>
      <vt:lpstr>Слайд 15</vt:lpstr>
      <vt:lpstr>Слайд 16</vt:lpstr>
      <vt:lpstr>Слайд 17</vt:lpstr>
      <vt:lpstr>Слайд 18</vt:lpstr>
      <vt:lpstr>Слайд 19</vt:lpstr>
      <vt:lpstr>ПРОБА ПЕРА</vt:lpstr>
      <vt:lpstr>Слайд 21</vt:lpstr>
      <vt:lpstr>Слайд 22</vt:lpstr>
      <vt:lpstr>Слайд 23</vt:lpstr>
      <vt:lpstr>Слайд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РЫЖАЯ КУРИЦА ПОД ПЛЕТНЁМ ДУЕТСЯ.</dc:title>
  <dc:creator>User</dc:creator>
  <cp:lastModifiedBy>User</cp:lastModifiedBy>
  <cp:revision>46</cp:revision>
  <dcterms:created xsi:type="dcterms:W3CDTF">2013-05-15T18:19:28Z</dcterms:created>
  <dcterms:modified xsi:type="dcterms:W3CDTF">2013-07-29T20:12:30Z</dcterms:modified>
</cp:coreProperties>
</file>