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774-7B10-40D9-BD7B-3FFCD423625B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A82E-D90D-428E-B3E1-037766E43E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774-7B10-40D9-BD7B-3FFCD423625B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A82E-D90D-428E-B3E1-037766E43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774-7B10-40D9-BD7B-3FFCD423625B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A82E-D90D-428E-B3E1-037766E43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774-7B10-40D9-BD7B-3FFCD423625B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A82E-D90D-428E-B3E1-037766E43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774-7B10-40D9-BD7B-3FFCD423625B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9EAA82E-D90D-428E-B3E1-037766E43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774-7B10-40D9-BD7B-3FFCD423625B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A82E-D90D-428E-B3E1-037766E43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774-7B10-40D9-BD7B-3FFCD423625B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A82E-D90D-428E-B3E1-037766E43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774-7B10-40D9-BD7B-3FFCD423625B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A82E-D90D-428E-B3E1-037766E43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774-7B10-40D9-BD7B-3FFCD423625B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A82E-D90D-428E-B3E1-037766E43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774-7B10-40D9-BD7B-3FFCD423625B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A82E-D90D-428E-B3E1-037766E43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774-7B10-40D9-BD7B-3FFCD423625B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A82E-D90D-428E-B3E1-037766E43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79C7774-7B10-40D9-BD7B-3FFCD423625B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EAA82E-D90D-428E-B3E1-037766E43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8229600" cy="496855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+mn-lt"/>
              </a:rPr>
              <a:t>Тема урока: </a:t>
            </a:r>
            <a:r>
              <a:rPr lang="en-US" dirty="0" smtClean="0">
                <a:latin typeface="+mn-lt"/>
              </a:rPr>
              <a:t>“</a:t>
            </a:r>
            <a:r>
              <a:rPr lang="ru-RU" dirty="0" smtClean="0">
                <a:latin typeface="+mn-lt"/>
              </a:rPr>
              <a:t>Обозначение ударного гласного буквой на письме</a:t>
            </a:r>
            <a:r>
              <a:rPr lang="en-US" dirty="0" smtClean="0">
                <a:latin typeface="+mn-lt"/>
              </a:rPr>
              <a:t>”</a:t>
            </a: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23488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определить в слове ударный и безударный гласные звуки.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420888"/>
            <a:ext cx="9144000" cy="4437112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ru-RU" dirty="0" smtClean="0"/>
              <a:t>Прочитай слово. Понятно ли тебе, что обозначает это слово? 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Произнеси слово так, чтобы услышать в нем ударный слог.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Выдели в ударном слоге гласный звуки произнеси его.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Гласный звук в ударном слоге слова- это ударный гласный звук.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Гласный звук в безударном слоге- это безударный гласный звук. 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 свою работу.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467544" y="1628800"/>
            <a:ext cx="1512168" cy="17281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51920" y="1628800"/>
            <a:ext cx="1512168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092280" y="1628800"/>
            <a:ext cx="1512168" cy="1728192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28" y="342900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Отлично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342900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Хорошо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3501008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Подучи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dirty="0" smtClean="0"/>
              <a:t>Цели урока:</a:t>
            </a:r>
            <a:r>
              <a:rPr lang="en-US" dirty="0" smtClean="0"/>
              <a:t>’’</a:t>
            </a:r>
            <a:r>
              <a:rPr lang="ru-RU" dirty="0" smtClean="0"/>
              <a:t>Развивать умение сравнивать гласные в ударных и безударных слогах, познакомиться с памяткой для определения ударного и безударного слога</a:t>
            </a:r>
            <a:r>
              <a:rPr lang="en-US" dirty="0" smtClean="0"/>
              <a:t>’’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6364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Чистописание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967334"/>
            <a:ext cx="763284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О У Ы Э</a:t>
            </a:r>
          </a:p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Ё Ю И Е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27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89040"/>
            <a:ext cx="8229600" cy="2880320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rgbClr val="FF0000"/>
                </a:solidFill>
              </a:rPr>
              <a:t>Пусть жара или метель,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0" dirty="0" smtClean="0">
                <a:solidFill>
                  <a:srgbClr val="FF0000"/>
                </a:solidFill>
              </a:rPr>
              <a:t>Но, такая же, как ель,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0" dirty="0" smtClean="0">
                <a:solidFill>
                  <a:srgbClr val="FF0000"/>
                </a:solidFill>
              </a:rPr>
              <a:t>Зелена, хоть не весна,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0" dirty="0" smtClean="0">
                <a:solidFill>
                  <a:srgbClr val="FF0000"/>
                </a:solidFill>
              </a:rPr>
              <a:t>Стройна высится...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00_4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2936"/>
            <a:ext cx="9144000" cy="37444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 моего цветка берёт 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Пчёлка самый вкусный мёд. 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 меня все ж обижают: 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Шкуру тонкую сдирают.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Содержимое 3" descr="00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 гадать не надо даже -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Тут же, сразу назовем,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Если только кто подскажет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То, что жёлуди на нем!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1266578227_73767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Клейкие почки, зеленые листочки. С белой корой стоит под горой.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58319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Всю ночь летает — </a:t>
            </a:r>
            <a:br>
              <a:rPr lang="ru-RU" dirty="0" smtClean="0"/>
            </a:br>
            <a:r>
              <a:rPr lang="ru-RU" dirty="0" smtClean="0"/>
              <a:t>мышей добывает. </a:t>
            </a:r>
            <a:br>
              <a:rPr lang="ru-RU" dirty="0" smtClean="0"/>
            </a:br>
            <a:r>
              <a:rPr lang="ru-RU" dirty="0" smtClean="0"/>
              <a:t>А станет светло — </a:t>
            </a:r>
            <a:br>
              <a:rPr lang="ru-RU" dirty="0" smtClean="0"/>
            </a:br>
            <a:r>
              <a:rPr lang="ru-RU" dirty="0" smtClean="0"/>
              <a:t>спать летит в дупло. </a:t>
            </a:r>
            <a:endParaRPr lang="ru-RU" dirty="0"/>
          </a:p>
        </p:txBody>
      </p:sp>
      <p:pic>
        <p:nvPicPr>
          <p:cNvPr id="4" name="Содержимое 3" descr="1335329619_ow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08070"/>
            <a:ext cx="2339752" cy="3249930"/>
          </a:xfrm>
        </p:spPr>
      </p:pic>
      <p:pic>
        <p:nvPicPr>
          <p:cNvPr id="5" name="Рисунок 4" descr="паук (2)-600x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573016"/>
            <a:ext cx="2088232" cy="3284984"/>
          </a:xfrm>
          <a:prstGeom prst="rect">
            <a:avLst/>
          </a:prstGeom>
        </p:spPr>
      </p:pic>
      <p:pic>
        <p:nvPicPr>
          <p:cNvPr id="6" name="Рисунок 5" descr="Siberischer_tiger_de_edit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573016"/>
            <a:ext cx="2304256" cy="3284984"/>
          </a:xfrm>
          <a:prstGeom prst="rect">
            <a:avLst/>
          </a:prstGeom>
        </p:spPr>
      </p:pic>
      <p:pic>
        <p:nvPicPr>
          <p:cNvPr id="7" name="Рисунок 6" descr="komar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8548" y="3573016"/>
            <a:ext cx="2425452" cy="328498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149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Тема урока: “Обозначение ударного гласного буквой на письме”</vt:lpstr>
      <vt:lpstr>Цели урока:’’Развивать умение сравнивать гласные в ударных и безударных слогах, познакомиться с памяткой для определения ударного и безударного слога’’</vt:lpstr>
      <vt:lpstr>Чистописание</vt:lpstr>
      <vt:lpstr>Слайд 4</vt:lpstr>
      <vt:lpstr>Пусть жара или метель, Но, такая же, как ель, Зелена, хоть не весна, Стройна высится...</vt:lpstr>
      <vt:lpstr>С моего цветка берёт  Пчёлка самый вкусный мёд.  А меня все ж обижают:  Шкуру тонкую сдирают. </vt:lpstr>
      <vt:lpstr>И гадать не надо даже -  Тут же, сразу назовем,  Если только кто подскажет  То, что жёлуди на нем! </vt:lpstr>
      <vt:lpstr>Клейкие почки, зеленые листочки. С белой корой стоит под горой.</vt:lpstr>
      <vt:lpstr>Всю ночь летает —  мышей добывает.  А станет светло —  спать летит в дупло. </vt:lpstr>
      <vt:lpstr>Как определить в слове ударный и безударный гласные звуки.</vt:lpstr>
      <vt:lpstr>Оцени свою работу.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“Обозначение ударного гласного буквой на письме”</dc:title>
  <dc:creator>aser</dc:creator>
  <cp:lastModifiedBy>User</cp:lastModifiedBy>
  <cp:revision>12</cp:revision>
  <dcterms:created xsi:type="dcterms:W3CDTF">2013-04-13T19:17:23Z</dcterms:created>
  <dcterms:modified xsi:type="dcterms:W3CDTF">2013-04-14T16:59:54Z</dcterms:modified>
</cp:coreProperties>
</file>