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77" r:id="rId3"/>
    <p:sldId id="278" r:id="rId4"/>
    <p:sldId id="257" r:id="rId5"/>
    <p:sldId id="282" r:id="rId6"/>
    <p:sldId id="266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9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D04A5-3886-4474-953D-AF1238EBA3AC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0674-8FC8-42BC-BFF4-3F1C20A9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4D42B1C-087F-444B-91DE-5C3C280765F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43182"/>
            <a:ext cx="8458200" cy="215741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Суффиксы –</a:t>
            </a:r>
            <a:r>
              <a:rPr lang="ru-RU" sz="4400" b="1" dirty="0" err="1" smtClean="0">
                <a:solidFill>
                  <a:srgbClr val="FF0000"/>
                </a:solidFill>
              </a:rPr>
              <a:t>щик</a:t>
            </a:r>
            <a:r>
              <a:rPr lang="ru-RU" sz="4400" b="1" dirty="0" smtClean="0">
                <a:solidFill>
                  <a:srgbClr val="FF0000"/>
                </a:solidFill>
              </a:rPr>
              <a:t>-, </a:t>
            </a:r>
            <a:r>
              <a:rPr lang="ru-RU" sz="4400" b="1" dirty="0" err="1" smtClean="0">
                <a:solidFill>
                  <a:srgbClr val="FF0000"/>
                </a:solidFill>
              </a:rPr>
              <a:t>щиц</a:t>
            </a:r>
            <a:r>
              <a:rPr lang="ru-RU" sz="4400" b="1" dirty="0" smtClean="0">
                <a:solidFill>
                  <a:srgbClr val="FF0000"/>
                </a:solidFill>
              </a:rPr>
              <a:t>-, -</a:t>
            </a:r>
            <a:r>
              <a:rPr lang="ru-RU" sz="4400" b="1" dirty="0" err="1" smtClean="0">
                <a:solidFill>
                  <a:srgbClr val="FF0000"/>
                </a:solidFill>
              </a:rPr>
              <a:t>ник-,-ушк</a:t>
            </a:r>
            <a:r>
              <a:rPr lang="ru-RU" sz="44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Слов называющих предметы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57232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Как </a:t>
            </a:r>
            <a:r>
              <a:rPr lang="ru-RU" sz="3600" b="1" dirty="0">
                <a:solidFill>
                  <a:srgbClr val="C00000"/>
                </a:solidFill>
              </a:rPr>
              <a:t>делаются </a:t>
            </a:r>
            <a:r>
              <a:rPr lang="ru-RU" sz="3600" b="1" dirty="0" smtClean="0">
                <a:solidFill>
                  <a:srgbClr val="C00000"/>
                </a:solidFill>
              </a:rPr>
              <a:t>слова.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Снова суффиксы слов называющих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предметы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478632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571481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Образуйте новые слова с помощью суффиксов: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щик-,-щиц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5003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286124"/>
            <a:ext cx="392909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продавщица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428868"/>
            <a:ext cx="371477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Танцовщица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357562"/>
            <a:ext cx="357190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обманщик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2428868"/>
            <a:ext cx="357190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закройщица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3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Образуйте новые слова с помощью суффиксов: -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ишк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ушк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2571744"/>
            <a:ext cx="7100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Зайчишка  , соловушка,  дедушка,</a:t>
            </a:r>
          </a:p>
          <a:p>
            <a:r>
              <a:rPr lang="ru-RU" sz="3600" b="1" dirty="0" smtClean="0"/>
              <a:t>парнишка, скворушка.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686" y="2357430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pPr lvl="2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5800" b="1" dirty="0" smtClean="0"/>
              <a:t>Работа по </a:t>
            </a:r>
            <a:r>
              <a:rPr lang="ru-RU" sz="5800" b="1" smtClean="0"/>
              <a:t>учебнику с.48 Упр.53</a:t>
            </a:r>
            <a:r>
              <a:rPr lang="ru-RU" sz="5800" b="1" dirty="0" smtClean="0"/>
              <a:t/>
            </a:r>
            <a:br>
              <a:rPr lang="ru-RU" sz="5800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                </a:t>
            </a:r>
          </a:p>
          <a:p>
            <a:pPr>
              <a:buNone/>
            </a:pPr>
            <a:r>
              <a:rPr lang="ru-RU" sz="4800" b="1" dirty="0" smtClean="0"/>
              <a:t>                </a:t>
            </a:r>
          </a:p>
          <a:p>
            <a:pPr>
              <a:buNone/>
            </a:pPr>
            <a:r>
              <a:rPr lang="ru-RU" sz="4800" b="1" dirty="0" smtClean="0"/>
              <a:t>                 </a:t>
            </a:r>
          </a:p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b="1" u="sng" dirty="0" smtClean="0">
                <a:solidFill>
                  <a:srgbClr val="FF0000"/>
                </a:solidFill>
              </a:rPr>
              <a:t>Сегодня на уроке: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узнал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Я понял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Мне понравилось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Было трудно…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Для меня было открытием, что…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Могу порадоваться успехам …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Мои документы\zvezdnoe_nebo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377f0857764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06387" y="121443"/>
            <a:ext cx="3365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565275" y="1750218"/>
            <a:ext cx="7272337" cy="259238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36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Спасибо за урок!</a:t>
            </a:r>
            <a:endParaRPr lang="ru-RU" sz="36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14818"/>
            <a:ext cx="22621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625</TotalTime>
  <Words>74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для начальной школы</vt:lpstr>
      <vt:lpstr>Слайд 1</vt:lpstr>
      <vt:lpstr>Слайд 2</vt:lpstr>
      <vt:lpstr>Слайд 3</vt:lpstr>
      <vt:lpstr> Работа по учебнику с.48 Упр.53  </vt:lpstr>
      <vt:lpstr>                Сегодня на уроке:     Я узнал …    Я понял …   Мне понравилось …   Было трудно…    Для меня было открытием, что…   Могу порадоваться успехам …      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Светлана</cp:lastModifiedBy>
  <cp:revision>73</cp:revision>
  <dcterms:created xsi:type="dcterms:W3CDTF">2012-01-19T09:22:45Z</dcterms:created>
  <dcterms:modified xsi:type="dcterms:W3CDTF">2013-03-19T09:17:55Z</dcterms:modified>
</cp:coreProperties>
</file>