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20372-5B28-4751-B443-2BDAD151810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093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5D366-9393-4012-853C-5B2F958E38D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52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02E59-FC10-46AA-AECF-ED50781F840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30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11C1F-3B31-440C-9905-F0058F4C61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344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D8555-BCE1-460A-BF11-02F18467D6C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793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D37D4-516C-449B-971C-69468CC8F7B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169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64D98-BFF6-40E0-B7FD-200198185D2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486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2B8D6-0D4E-4444-A1F8-A0245A35FB0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160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6F550-463B-4643-8AF9-2C15E99F357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882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D35E8-81C5-4CEB-AE5B-DD4DAD01120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356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8D967-A737-49C9-B385-988079A9B11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094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04ED71-5BA2-4504-BF2C-8B797DB345C8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715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80728"/>
            <a:ext cx="7772400" cy="3240359"/>
          </a:xfrm>
        </p:spPr>
        <p:txBody>
          <a:bodyPr/>
          <a:lstStyle/>
          <a:p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Алфавит. </a:t>
            </a:r>
            <a:b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Знакомство с учебником «Русский язык».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09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Calibri"/>
              </a:rPr>
              <a:t>«Расколдуйте» слово.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13, 22, 1, 3, 10, 20. 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4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18, 1, 14, 16, 20, 1.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12, 15, 10, 4, 1.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19, 12, 1, 9, 12, 1. 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2, 21, 12, 3, 1, 18, 30.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77750" y="1570534"/>
            <a:ext cx="21579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i="1" kern="0" dirty="0" smtClean="0">
                <a:solidFill>
                  <a:srgbClr val="000000"/>
                </a:solidFill>
              </a:rPr>
              <a:t>Алфавит.</a:t>
            </a:r>
            <a:endParaRPr lang="ru-RU" sz="3200" kern="0" dirty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77750" y="2141567"/>
            <a:ext cx="20553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kern="0" dirty="0">
                <a:solidFill>
                  <a:srgbClr val="000000"/>
                </a:solidFill>
              </a:rPr>
              <a:t>Грамота.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2726341"/>
            <a:ext cx="14237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kern="0" dirty="0">
                <a:solidFill>
                  <a:srgbClr val="000000"/>
                </a:solidFill>
              </a:rPr>
              <a:t>Книга.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90949" y="3339686"/>
            <a:ext cx="16289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kern="0" dirty="0">
                <a:solidFill>
                  <a:srgbClr val="000000"/>
                </a:solidFill>
              </a:rPr>
              <a:t>Сказка.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9540" y="4005064"/>
            <a:ext cx="18517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kern="0" dirty="0">
                <a:solidFill>
                  <a:srgbClr val="000000"/>
                </a:solidFill>
              </a:rPr>
              <a:t>Букварь.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462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1108720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</a:rPr>
              <a:t>Азбука – к мудрости ступенька.</a:t>
            </a:r>
          </a:p>
          <a:p>
            <a:pPr marL="0" indent="0">
              <a:buNone/>
            </a:pPr>
            <a:endParaRPr lang="ru-RU" sz="4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3928" y="2420888"/>
            <a:ext cx="4520944" cy="3869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63975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05000"/>
              </a:lnSpc>
              <a:spcBef>
                <a:spcPts val="600"/>
              </a:spcBef>
              <a:spcAft>
                <a:spcPts val="300"/>
              </a:spcAft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Правила обращения с книгой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17646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Брать книгу только чистыми руками.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Книга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любит одежду – обложку и закладку.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Переворачивать странички за верхний правый угол.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делать в книге пометок, не загибать страниц.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книга порвалась – ее обязательно надо «вылечить».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395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90020"/>
            <a:ext cx="8229600" cy="539130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Чтоб был здоровым каждый пальчик наш,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Всем пальчикам мы сделаем массаж.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Мизинец посильнее разотрем…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Массировать теперь мы безымянный перейдем…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Погладим, </a:t>
            </a:r>
            <a:r>
              <a:rPr lang="ru-RU" sz="28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посжимаем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средний, указательный, большой…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Ведь ритм письма довольно не простой.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Чтоб пальчики работали старательно,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Мы отдыхать даем им обязательно.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260648"/>
            <a:ext cx="5256584" cy="729372"/>
          </a:xfrm>
          <a:prstGeom prst="rect">
            <a:avLst/>
          </a:prstGeom>
          <a:noFill/>
        </p:spPr>
        <p:txBody>
          <a:bodyPr wrap="none" rtlCol="0">
            <a:prstTxWarp prst="textDoubleWave1">
              <a:avLst/>
            </a:prstTxWarp>
            <a:sp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Разминка для рук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161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620688"/>
            <a:ext cx="6419056" cy="5505475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Говорящий Ворон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Будет нас сопровождать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лесам дремучим,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рекам кипучим,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местам интересным,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дорогам заповедным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 тайнам великого могучего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Русского языка.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Волшебница 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Анишит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Йокоп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ru-RU" dirty="0"/>
          </a:p>
        </p:txBody>
      </p:sp>
      <p:pic>
        <p:nvPicPr>
          <p:cNvPr id="4" name="Содержимое 3" descr="сканированиеV0004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561" y="1600200"/>
            <a:ext cx="555687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3592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Наш девиз: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Мы должны помочь в дороге</a:t>
            </a:r>
          </a:p>
          <a:p>
            <a:pPr marL="0" indent="0">
              <a:buNone/>
            </a:pP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Всем, кто ждет подмоги.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21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Физминутка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Поднимает руки класс – это «раз».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Повернулась голова – это «два».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Руки вниз, вперед смотри – это «три».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Руки в стороны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пошире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Развернули на «четыре».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 силой их к плечам прижать – это «пять».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Всем ребятам тихо сесть – это «шесть».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15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«Что пропало?»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4800" b="1" dirty="0" smtClean="0"/>
              <a:t>АБДЕК_________________</a:t>
            </a:r>
          </a:p>
          <a:p>
            <a:pPr marL="0" indent="0" algn="just">
              <a:buNone/>
            </a:pPr>
            <a:r>
              <a:rPr lang="ru-RU" sz="4800" b="1" dirty="0" smtClean="0"/>
              <a:t>ЛМНСЦ ________________ </a:t>
            </a:r>
          </a:p>
          <a:p>
            <a:pPr marL="0" indent="0" algn="just">
              <a:buNone/>
            </a:pPr>
            <a:r>
              <a:rPr lang="ru-RU" sz="4800" b="1" dirty="0" smtClean="0"/>
              <a:t>ЧШЩ __________________</a:t>
            </a:r>
          </a:p>
          <a:p>
            <a:pPr marL="0" indent="0" algn="just">
              <a:buNone/>
            </a:pPr>
            <a:r>
              <a:rPr lang="ru-RU" sz="4800" b="1" dirty="0" smtClean="0"/>
              <a:t>ЫЭЯ __________________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58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42">
  <a:themeElements>
    <a:clrScheme name="рамка2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рамка23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мка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мка2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мка2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303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рамка42</vt:lpstr>
      <vt:lpstr>Алфавит.  Знакомство с учебником «Русский язык».</vt:lpstr>
      <vt:lpstr>Слайд 2</vt:lpstr>
      <vt:lpstr>Правила обращения с книгой</vt:lpstr>
      <vt:lpstr>Слайд 4</vt:lpstr>
      <vt:lpstr>Слайд 5</vt:lpstr>
      <vt:lpstr>Волшебница  Анишит Йокоп </vt:lpstr>
      <vt:lpstr>Наш девиз:</vt:lpstr>
      <vt:lpstr>Физминутка</vt:lpstr>
      <vt:lpstr>«Что пропало?»</vt:lpstr>
      <vt:lpstr>«Расколдуйте» слово.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Алфавит.  Знакомство с учебником «Русский язык».</dc:title>
  <dc:creator>Пользователь</dc:creator>
  <cp:lastModifiedBy>Марина</cp:lastModifiedBy>
  <cp:revision>10</cp:revision>
  <dcterms:created xsi:type="dcterms:W3CDTF">2013-03-17T09:11:16Z</dcterms:created>
  <dcterms:modified xsi:type="dcterms:W3CDTF">2013-03-18T07:07:16Z</dcterms:modified>
</cp:coreProperties>
</file>