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2A698-BCDD-4107-A857-87E9D2191836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2B6E6-34D0-4C8E-B1E7-23EFE6DFF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64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B72BA-2F3B-4C47-ACD0-179D9333705E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Каждый шаг алгоритма написания буквы  запускается кликом мыши.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5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44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84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B2499-287F-4181-AC7A-09DB5C67DB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21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5398-508C-49ED-B66C-033F462828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68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1D732-3C5A-4B98-81D5-0B826528129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41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CD33-AC22-4F21-99CC-D1CC76150F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6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A1BD9-7A3E-4765-A546-2BEA319297E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45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2B226-8963-4B97-9854-9BCA144C434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44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598AF-48C2-4AC2-A411-4DBB12734D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67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D173F-8480-4CCF-BEB2-44B544F4F2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3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928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FE800-DD34-4931-A829-7E0E60BB11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44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BDF9F-2027-45A3-871E-49185CADF56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42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ED5D2-44E6-46BC-BA9E-9E9DBE373D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5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3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84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7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0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4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2530-80A8-43FF-818D-A7158FB6CED7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45A9D-B6AC-42B6-8F7B-EDA97EDE5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79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F56744-DA33-4CAA-B18E-99B18867E76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1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Буква С.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4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8198990" cy="49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571500"/>
            <a:ext cx="6097860" cy="6097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205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777686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0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28" y="476671"/>
            <a:ext cx="8213836" cy="600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0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254000"/>
            <a:ext cx="47498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4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l="1304" t="3884" r="1438" b="50000"/>
          <a:stretch/>
        </p:blipFill>
        <p:spPr bwMode="auto">
          <a:xfrm>
            <a:off x="434340" y="2023110"/>
            <a:ext cx="8263890" cy="126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804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flipH="1">
            <a:off x="26273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1" name="Line 5"/>
          <p:cNvSpPr>
            <a:spLocks noChangeShapeType="1"/>
          </p:cNvSpPr>
          <p:nvPr/>
        </p:nvSpPr>
        <p:spPr bwMode="auto">
          <a:xfrm>
            <a:off x="0" y="443706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22535" name="Picture 10" descr="D:\Буквы\img02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08" t="17062" r="25610" b="36574"/>
          <a:stretch>
            <a:fillRect/>
          </a:stretch>
        </p:blipFill>
        <p:spPr bwMode="auto">
          <a:xfrm>
            <a:off x="201613" y="280511"/>
            <a:ext cx="18288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527675" y="3446463"/>
            <a:ext cx="1368425" cy="865187"/>
            <a:chOff x="3168" y="240"/>
            <a:chExt cx="862" cy="545"/>
          </a:xfrm>
        </p:grpSpPr>
        <p:sp>
          <p:nvSpPr>
            <p:cNvPr id="22563" name="Oval 12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2542" name="Oval 14"/>
          <p:cNvSpPr>
            <a:spLocks noChangeArrowheads="1"/>
          </p:cNvSpPr>
          <p:nvPr/>
        </p:nvSpPr>
        <p:spPr bwMode="auto">
          <a:xfrm rot="1937574">
            <a:off x="5114925" y="4675188"/>
            <a:ext cx="604838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8" name="Rectangle 15"/>
          <p:cNvSpPr>
            <a:spLocks noChangeArrowheads="1"/>
          </p:cNvSpPr>
          <p:nvPr/>
        </p:nvSpPr>
        <p:spPr bwMode="auto">
          <a:xfrm rot="12019435" flipV="1">
            <a:off x="4903788" y="4611688"/>
            <a:ext cx="11525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39" name="Rectangle 16"/>
          <p:cNvSpPr>
            <a:spLocks noChangeArrowheads="1"/>
          </p:cNvSpPr>
          <p:nvPr/>
        </p:nvSpPr>
        <p:spPr bwMode="auto">
          <a:xfrm rot="493204">
            <a:off x="5549900" y="3806825"/>
            <a:ext cx="1368425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553200" y="3733800"/>
            <a:ext cx="431800" cy="360363"/>
            <a:chOff x="567" y="1026"/>
            <a:chExt cx="181" cy="136"/>
          </a:xfrm>
        </p:grpSpPr>
        <p:sp>
          <p:nvSpPr>
            <p:cNvPr id="22561" name="Line 19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2562" name="Line 20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2550" name="AutoShape 22"/>
          <p:cNvSpPr>
            <a:spLocks noChangeArrowheads="1"/>
          </p:cNvSpPr>
          <p:nvPr/>
        </p:nvSpPr>
        <p:spPr bwMode="auto">
          <a:xfrm>
            <a:off x="6629400" y="38100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5029200" y="3657600"/>
            <a:ext cx="720725" cy="16557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200400" y="914400"/>
            <a:ext cx="1828800" cy="865188"/>
            <a:chOff x="3168" y="240"/>
            <a:chExt cx="862" cy="545"/>
          </a:xfrm>
        </p:grpSpPr>
        <p:sp>
          <p:nvSpPr>
            <p:cNvPr id="22559" name="Oval 26"/>
            <p:cNvSpPr>
              <a:spLocks noChangeArrowheads="1"/>
            </p:cNvSpPr>
            <p:nvPr/>
          </p:nvSpPr>
          <p:spPr bwMode="auto">
            <a:xfrm>
              <a:off x="3264" y="240"/>
              <a:ext cx="680" cy="499"/>
            </a:xfrm>
            <a:prstGeom prst="ellipse">
              <a:avLst/>
            </a:prstGeom>
            <a:noFill/>
            <a:ln w="114300">
              <a:solidFill>
                <a:srgbClr val="66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2560" name="Rectangle 27"/>
            <p:cNvSpPr>
              <a:spLocks noChangeArrowheads="1"/>
            </p:cNvSpPr>
            <p:nvPr/>
          </p:nvSpPr>
          <p:spPr bwMode="auto">
            <a:xfrm rot="493204">
              <a:off x="3168" y="422"/>
              <a:ext cx="862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2556" name="Oval 28"/>
          <p:cNvSpPr>
            <a:spLocks noChangeArrowheads="1"/>
          </p:cNvSpPr>
          <p:nvPr/>
        </p:nvSpPr>
        <p:spPr bwMode="auto">
          <a:xfrm rot="1937574">
            <a:off x="1858963" y="4710113"/>
            <a:ext cx="727075" cy="881062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45" name="Rectangle 29"/>
          <p:cNvSpPr>
            <a:spLocks noChangeArrowheads="1"/>
          </p:cNvSpPr>
          <p:nvPr/>
        </p:nvSpPr>
        <p:spPr bwMode="auto">
          <a:xfrm rot="12019435" flipV="1">
            <a:off x="1651000" y="4643438"/>
            <a:ext cx="1327150" cy="569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46" name="Rectangle 30"/>
          <p:cNvSpPr>
            <a:spLocks noChangeArrowheads="1"/>
          </p:cNvSpPr>
          <p:nvPr/>
        </p:nvSpPr>
        <p:spPr bwMode="auto">
          <a:xfrm rot="493204">
            <a:off x="3124200" y="1600200"/>
            <a:ext cx="1368425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H="1">
            <a:off x="2514600" y="4419600"/>
            <a:ext cx="1066800" cy="990600"/>
          </a:xfrm>
          <a:prstGeom prst="line">
            <a:avLst/>
          </a:prstGeom>
          <a:noFill/>
          <a:ln w="1174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 flipV="1">
            <a:off x="4572000" y="1295400"/>
            <a:ext cx="279400" cy="6096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64" name="AutoShape 36"/>
          <p:cNvSpPr>
            <a:spLocks noChangeArrowheads="1"/>
          </p:cNvSpPr>
          <p:nvPr/>
        </p:nvSpPr>
        <p:spPr bwMode="auto">
          <a:xfrm>
            <a:off x="4495800" y="18288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4114800" y="19812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648200" y="1066800"/>
            <a:ext cx="431800" cy="360363"/>
            <a:chOff x="567" y="1026"/>
            <a:chExt cx="181" cy="136"/>
          </a:xfrm>
        </p:grpSpPr>
        <p:sp>
          <p:nvSpPr>
            <p:cNvPr id="22557" name="Line 4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2558" name="Line 4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2552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Line 24"/>
          <p:cNvSpPr>
            <a:spLocks noChangeShapeType="1"/>
          </p:cNvSpPr>
          <p:nvPr/>
        </p:nvSpPr>
        <p:spPr bwMode="auto">
          <a:xfrm flipH="1">
            <a:off x="5621338" y="4572000"/>
            <a:ext cx="1008062" cy="81915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54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55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1828800" y="1066800"/>
            <a:ext cx="1676400" cy="403860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94400" y="381000"/>
            <a:ext cx="3072656" cy="1531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b="1" dirty="0">
                <a:solidFill>
                  <a:srgbClr val="000000"/>
                </a:solidFill>
              </a:rPr>
              <a:t>С </a:t>
            </a:r>
            <a:r>
              <a:rPr lang="ru-RU" sz="11500" b="1" dirty="0" err="1">
                <a:solidFill>
                  <a:srgbClr val="000000"/>
                </a:solidFill>
              </a:rPr>
              <a:t>с</a:t>
            </a:r>
            <a:endParaRPr lang="ru-RU" sz="11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 animBg="1"/>
      <p:bldP spid="22550" grpId="0" animBg="1"/>
      <p:bldP spid="22551" grpId="0" animBg="1"/>
      <p:bldP spid="22556" grpId="0" animBg="1"/>
      <p:bldP spid="22566" grpId="0" animBg="1"/>
      <p:bldP spid="8" grpId="0" animBg="1"/>
      <p:bldP spid="22564" grpId="0" animBg="1"/>
      <p:bldP spid="22567" grpId="0" animBg="1"/>
      <p:bldP spid="9" grpId="0" animBg="1"/>
      <p:bldP spid="2256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</Words>
  <Application>Microsoft Office PowerPoint</Application>
  <PresentationFormat>Экран (4:3)</PresentationFormat>
  <Paragraphs>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Оформление по умолчанию</vt:lpstr>
      <vt:lpstr>Буква 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С.</dc:title>
  <dc:creator>Пользователь</dc:creator>
  <cp:lastModifiedBy>Пользователь</cp:lastModifiedBy>
  <cp:revision>3</cp:revision>
  <dcterms:created xsi:type="dcterms:W3CDTF">2012-12-11T13:52:17Z</dcterms:created>
  <dcterms:modified xsi:type="dcterms:W3CDTF">2012-12-11T14:21:59Z</dcterms:modified>
</cp:coreProperties>
</file>