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7D27C-7F99-4765-A86C-8946310511E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4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31CD8-F8FF-443E-80C2-053A4E6CC6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9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CC95B-9547-4B9C-9FE7-175CEBD3CA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2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EBE2-B006-4113-81BB-EBA8E2EB8B6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1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3B1A3-95EC-42FD-9D57-6A6C1285659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461FF-4027-4473-B29A-C137E5C4800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6B275-947F-401C-A15B-367995A21F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9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F6847-7407-46EB-8505-EC38695DD25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0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2713D-7072-4835-9A92-35E18466C4C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9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1D35C-0008-46C5-A85C-CB19B0FC5B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7B25B-5D16-42AB-B858-B798EFAC85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2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700CBD-6536-437F-99D9-5C1F451DDAF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9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Закрепление написания письменных букв.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60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48142"/>
          <a:stretch/>
        </p:blipFill>
        <p:spPr bwMode="auto">
          <a:xfrm>
            <a:off x="5076056" y="548680"/>
            <a:ext cx="36004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07684" y="332656"/>
            <a:ext cx="2359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мыло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4044" y="1124744"/>
            <a:ext cx="20954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Инна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9806" y="1916832"/>
            <a:ext cx="1984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луна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2142" y="2849160"/>
            <a:ext cx="21585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мама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7652" y="3645024"/>
            <a:ext cx="19650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урна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3316" y="4645585"/>
            <a:ext cx="20168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нора</a:t>
            </a:r>
            <a:endParaRPr lang="ru-RU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35181" y="5589240"/>
            <a:ext cx="22510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орлы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47630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2420888"/>
            <a:ext cx="84249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881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2917588" y="2669027"/>
            <a:ext cx="1608722" cy="137223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397726" y="2972749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р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7"/>
            <a:ext cx="822960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Листья падают с осин,</a:t>
            </a:r>
          </a:p>
          <a:p>
            <a:pPr marL="0" indent="0" algn="ctr">
              <a:buNone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Мчится в небе острый клин.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1099127" y="2273136"/>
            <a:ext cx="1608722" cy="13722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6987" y="257185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ж</a:t>
            </a:r>
            <a:endParaRPr lang="ru-RU" sz="5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1685637" y="3805841"/>
            <a:ext cx="1608722" cy="13722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63497" y="4104564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л</a:t>
            </a:r>
            <a:endParaRPr lang="ru-RU" sz="54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3022765" y="1964697"/>
            <a:ext cx="1608722" cy="13722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00625" y="2263420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р</a:t>
            </a:r>
            <a:endParaRPr lang="ru-RU" sz="54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4154920" y="2800333"/>
            <a:ext cx="1608722" cy="13722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32780" y="3099056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и</a:t>
            </a:r>
            <a:endParaRPr lang="ru-RU" sz="54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4880238" y="4246515"/>
            <a:ext cx="1608722" cy="13722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56089" y="4545238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а</a:t>
            </a:r>
            <a:endParaRPr lang="ru-RU" sz="54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5738744" y="2574071"/>
            <a:ext cx="1608722" cy="137223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56176" y="2872794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в</a:t>
            </a:r>
            <a:endParaRPr lang="ru-RU" sz="5400" b="1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7072640" y="3472602"/>
            <a:ext cx="1608722" cy="13722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592307" y="377132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у</a:t>
            </a:r>
            <a:endParaRPr lang="ru-RU" sz="5400" b="1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543341" y="2583181"/>
            <a:ext cx="1608722" cy="137223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21201" y="2881904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ж</a:t>
            </a:r>
            <a:endParaRPr lang="ru-RU" sz="54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6501254" y="2748295"/>
            <a:ext cx="1608722" cy="137223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779114" y="3047018"/>
            <a:ext cx="623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л</a:t>
            </a:r>
            <a:endParaRPr lang="ru-RU" sz="5400" b="1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7577423" y="2730945"/>
            <a:ext cx="1608722" cy="137223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855283" y="3029668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и</a:t>
            </a:r>
            <a:endParaRPr lang="ru-RU" sz="5400" b="1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4175573" y="2709201"/>
            <a:ext cx="1608722" cy="137223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480777" y="3020618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а</a:t>
            </a:r>
            <a:endParaRPr lang="ru-RU" sz="5400" b="1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5326166" y="2721895"/>
            <a:ext cx="1608722" cy="137223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743598" y="3020618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в</a:t>
            </a:r>
            <a:endParaRPr lang="ru-RU" sz="5400" b="1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59533">
            <a:off x="1743171" y="2641192"/>
            <a:ext cx="1608722" cy="137223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262838" y="2939915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у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52069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21" grpId="0"/>
      <p:bldP spid="23" grpId="0"/>
      <p:bldP spid="26" grpId="0"/>
      <p:bldP spid="28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школу,   идут,   в,   дети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5088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/>
          <a:lstStyle/>
          <a:p>
            <a:r>
              <a:rPr lang="ru-RU" dirty="0"/>
              <a:t>Но он быстро прошёл.</a:t>
            </a:r>
            <a:br>
              <a:rPr lang="ru-RU" dirty="0"/>
            </a:br>
            <a:r>
              <a:rPr lang="ru-RU" dirty="0"/>
              <a:t>Полил теплый дождь.</a:t>
            </a:r>
            <a:br>
              <a:rPr lang="ru-RU" dirty="0"/>
            </a:br>
            <a:r>
              <a:rPr lang="ru-RU" dirty="0"/>
              <a:t>Набежала туча.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2774950"/>
            <a:ext cx="5400600" cy="331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91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12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рамка12</vt:lpstr>
      <vt:lpstr>Закрепление написания письменных букв.</vt:lpstr>
      <vt:lpstr>Презентация PowerPoint</vt:lpstr>
      <vt:lpstr>Презентация PowerPoint</vt:lpstr>
      <vt:lpstr>Презентация PowerPoint</vt:lpstr>
      <vt:lpstr>Презентация PowerPoint</vt:lpstr>
      <vt:lpstr>Но он быстро прошёл. Полил теплый дождь. Набежала туча.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написания письменных букв.</dc:title>
  <dc:creator>Пользователь</dc:creator>
  <cp:lastModifiedBy>Пользователь</cp:lastModifiedBy>
  <cp:revision>2</cp:revision>
  <dcterms:created xsi:type="dcterms:W3CDTF">2013-02-25T16:04:08Z</dcterms:created>
  <dcterms:modified xsi:type="dcterms:W3CDTF">2013-02-25T16:23:48Z</dcterms:modified>
</cp:coreProperties>
</file>