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B270-351C-4A59-B5DB-E9DDBF164BC7}" type="datetimeFigureOut">
              <a:rPr lang="ru-RU" smtClean="0"/>
              <a:t>11.03.2013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E184C-44FC-4D9C-A5CB-4F7E7381550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4640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B270-351C-4A59-B5DB-E9DDBF164BC7}" type="datetimeFigureOut">
              <a:rPr lang="ru-RU" smtClean="0"/>
              <a:t>11.03.2013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E184C-44FC-4D9C-A5CB-4F7E7381550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0450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B270-351C-4A59-B5DB-E9DDBF164BC7}" type="datetimeFigureOut">
              <a:rPr lang="ru-RU" smtClean="0"/>
              <a:t>11.03.2013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E184C-44FC-4D9C-A5CB-4F7E7381550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1202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3768F-63E6-45F8-849D-13C547998EA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154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7757F-83AF-4503-B899-B049178BC77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373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A7990-6C40-470B-833B-FC119283203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5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887E3-ECEB-4A7A-B42D-3BC6086F1E0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406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4863C-8051-485F-A87C-E476F95E062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4336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56CFA-CFD4-4692-AB17-54D391C5981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8803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45FEF-5204-4175-8954-CADEA29286F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8740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0BDCA-879F-4BE6-969A-5DD67E79D88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391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B270-351C-4A59-B5DB-E9DDBF164BC7}" type="datetimeFigureOut">
              <a:rPr lang="ru-RU" smtClean="0"/>
              <a:t>11.03.2013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E184C-44FC-4D9C-A5CB-4F7E7381550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33669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51667-CE33-46DE-9894-7AB859A0335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3173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691BB-42FF-4E20-987F-0A54BDD4D69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026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1B1CC-3537-43C9-BF03-B18849DB9B5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383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B270-351C-4A59-B5DB-E9DDBF164BC7}" type="datetimeFigureOut">
              <a:rPr lang="ru-RU" smtClean="0"/>
              <a:t>11.03.2013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E184C-44FC-4D9C-A5CB-4F7E7381550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48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B270-351C-4A59-B5DB-E9DDBF164BC7}" type="datetimeFigureOut">
              <a:rPr lang="ru-RU" smtClean="0"/>
              <a:t>11.03.2013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E184C-44FC-4D9C-A5CB-4F7E7381550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6288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B270-351C-4A59-B5DB-E9DDBF164BC7}" type="datetimeFigureOut">
              <a:rPr lang="ru-RU" smtClean="0"/>
              <a:t>11.03.2013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E184C-44FC-4D9C-A5CB-4F7E7381550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4323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B270-351C-4A59-B5DB-E9DDBF164BC7}" type="datetimeFigureOut">
              <a:rPr lang="ru-RU" smtClean="0"/>
              <a:t>11.03.2013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E184C-44FC-4D9C-A5CB-4F7E7381550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8411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B270-351C-4A59-B5DB-E9DDBF164BC7}" type="datetimeFigureOut">
              <a:rPr lang="ru-RU" smtClean="0"/>
              <a:t>11.03.2013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E184C-44FC-4D9C-A5CB-4F7E7381550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0595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B270-351C-4A59-B5DB-E9DDBF164BC7}" type="datetimeFigureOut">
              <a:rPr lang="ru-RU" smtClean="0"/>
              <a:t>11.03.2013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E184C-44FC-4D9C-A5CB-4F7E7381550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495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B270-351C-4A59-B5DB-E9DDBF164BC7}" type="datetimeFigureOut">
              <a:rPr lang="ru-RU" smtClean="0"/>
              <a:t>11.03.2013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E184C-44FC-4D9C-A5CB-4F7E7381550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1170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6B270-351C-4A59-B5DB-E9DDBF164BC7}" type="datetimeFigureOut">
              <a:rPr lang="ru-RU" smtClean="0"/>
              <a:t>11.03.2013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E184C-44FC-4D9C-A5CB-4F7E7381550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4850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0477AB-B6CF-4BF4-BA02-C7829FE1678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249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0.gif"/><Relationship Id="rId3" Type="http://schemas.openxmlformats.org/officeDocument/2006/relationships/slide" Target="slide4.xml"/><Relationship Id="rId7" Type="http://schemas.openxmlformats.org/officeDocument/2006/relationships/image" Target="../media/image6.gif"/><Relationship Id="rId12" Type="http://schemas.openxmlformats.org/officeDocument/2006/relationships/image" Target="../media/image9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11" Type="http://schemas.openxmlformats.org/officeDocument/2006/relationships/slide" Target="slide5.xml"/><Relationship Id="rId5" Type="http://schemas.openxmlformats.org/officeDocument/2006/relationships/image" Target="../media/image4.gif"/><Relationship Id="rId10" Type="http://schemas.openxmlformats.org/officeDocument/2006/relationships/slide" Target="slide6.xml"/><Relationship Id="rId4" Type="http://schemas.openxmlformats.org/officeDocument/2006/relationships/image" Target="../media/image3.wmf"/><Relationship Id="rId9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Запись предложений.</a:t>
            </a:r>
            <a:endParaRPr lang="ru-RU" sz="60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394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>
            <a:hlinkClick r:id="rId2" action="ppaction://hlinksldjump"/>
          </p:cNvPr>
          <p:cNvSpPr/>
          <p:nvPr/>
        </p:nvSpPr>
        <p:spPr>
          <a:xfrm>
            <a:off x="1763688" y="2708920"/>
            <a:ext cx="2315726" cy="1484744"/>
          </a:xfrm>
          <a:custGeom>
            <a:avLst/>
            <a:gdLst>
              <a:gd name="connsiteX0" fmla="*/ 914400 w 2045970"/>
              <a:gd name="connsiteY0" fmla="*/ 125730 h 1143000"/>
              <a:gd name="connsiteX1" fmla="*/ 914400 w 2045970"/>
              <a:gd name="connsiteY1" fmla="*/ 125730 h 1143000"/>
              <a:gd name="connsiteX2" fmla="*/ 845820 w 2045970"/>
              <a:gd name="connsiteY2" fmla="*/ 205740 h 1143000"/>
              <a:gd name="connsiteX3" fmla="*/ 651510 w 2045970"/>
              <a:gd name="connsiteY3" fmla="*/ 240030 h 1143000"/>
              <a:gd name="connsiteX4" fmla="*/ 617220 w 2045970"/>
              <a:gd name="connsiteY4" fmla="*/ 251460 h 1143000"/>
              <a:gd name="connsiteX5" fmla="*/ 537210 w 2045970"/>
              <a:gd name="connsiteY5" fmla="*/ 262890 h 1143000"/>
              <a:gd name="connsiteX6" fmla="*/ 377190 w 2045970"/>
              <a:gd name="connsiteY6" fmla="*/ 285750 h 1143000"/>
              <a:gd name="connsiteX7" fmla="*/ 285750 w 2045970"/>
              <a:gd name="connsiteY7" fmla="*/ 308610 h 1143000"/>
              <a:gd name="connsiteX8" fmla="*/ 205740 w 2045970"/>
              <a:gd name="connsiteY8" fmla="*/ 354330 h 1143000"/>
              <a:gd name="connsiteX9" fmla="*/ 182880 w 2045970"/>
              <a:gd name="connsiteY9" fmla="*/ 388620 h 1143000"/>
              <a:gd name="connsiteX10" fmla="*/ 171450 w 2045970"/>
              <a:gd name="connsiteY10" fmla="*/ 422910 h 1143000"/>
              <a:gd name="connsiteX11" fmla="*/ 125730 w 2045970"/>
              <a:gd name="connsiteY11" fmla="*/ 491490 h 1143000"/>
              <a:gd name="connsiteX12" fmla="*/ 102870 w 2045970"/>
              <a:gd name="connsiteY12" fmla="*/ 525780 h 1143000"/>
              <a:gd name="connsiteX13" fmla="*/ 68580 w 2045970"/>
              <a:gd name="connsiteY13" fmla="*/ 571500 h 1143000"/>
              <a:gd name="connsiteX14" fmla="*/ 22860 w 2045970"/>
              <a:gd name="connsiteY14" fmla="*/ 662940 h 1143000"/>
              <a:gd name="connsiteX15" fmla="*/ 0 w 2045970"/>
              <a:gd name="connsiteY15" fmla="*/ 708660 h 1143000"/>
              <a:gd name="connsiteX16" fmla="*/ 11430 w 2045970"/>
              <a:gd name="connsiteY16" fmla="*/ 845820 h 1143000"/>
              <a:gd name="connsiteX17" fmla="*/ 125730 w 2045970"/>
              <a:gd name="connsiteY17" fmla="*/ 982980 h 1143000"/>
              <a:gd name="connsiteX18" fmla="*/ 171450 w 2045970"/>
              <a:gd name="connsiteY18" fmla="*/ 1051560 h 1143000"/>
              <a:gd name="connsiteX19" fmla="*/ 182880 w 2045970"/>
              <a:gd name="connsiteY19" fmla="*/ 1085850 h 1143000"/>
              <a:gd name="connsiteX20" fmla="*/ 217170 w 2045970"/>
              <a:gd name="connsiteY20" fmla="*/ 1131570 h 1143000"/>
              <a:gd name="connsiteX21" fmla="*/ 262890 w 2045970"/>
              <a:gd name="connsiteY21" fmla="*/ 1143000 h 1143000"/>
              <a:gd name="connsiteX22" fmla="*/ 342900 w 2045970"/>
              <a:gd name="connsiteY22" fmla="*/ 1131570 h 1143000"/>
              <a:gd name="connsiteX23" fmla="*/ 400050 w 2045970"/>
              <a:gd name="connsiteY23" fmla="*/ 1120140 h 1143000"/>
              <a:gd name="connsiteX24" fmla="*/ 502920 w 2045970"/>
              <a:gd name="connsiteY24" fmla="*/ 1051560 h 1143000"/>
              <a:gd name="connsiteX25" fmla="*/ 548640 w 2045970"/>
              <a:gd name="connsiteY25" fmla="*/ 1017270 h 1143000"/>
              <a:gd name="connsiteX26" fmla="*/ 617220 w 2045970"/>
              <a:gd name="connsiteY26" fmla="*/ 971550 h 1143000"/>
              <a:gd name="connsiteX27" fmla="*/ 914400 w 2045970"/>
              <a:gd name="connsiteY27" fmla="*/ 994410 h 1143000"/>
              <a:gd name="connsiteX28" fmla="*/ 1017270 w 2045970"/>
              <a:gd name="connsiteY28" fmla="*/ 1017270 h 1143000"/>
              <a:gd name="connsiteX29" fmla="*/ 1074420 w 2045970"/>
              <a:gd name="connsiteY29" fmla="*/ 1040130 h 1143000"/>
              <a:gd name="connsiteX30" fmla="*/ 1165860 w 2045970"/>
              <a:gd name="connsiteY30" fmla="*/ 1051560 h 1143000"/>
              <a:gd name="connsiteX31" fmla="*/ 1223010 w 2045970"/>
              <a:gd name="connsiteY31" fmla="*/ 1062990 h 1143000"/>
              <a:gd name="connsiteX32" fmla="*/ 1428750 w 2045970"/>
              <a:gd name="connsiteY32" fmla="*/ 1005840 h 1143000"/>
              <a:gd name="connsiteX33" fmla="*/ 1440180 w 2045970"/>
              <a:gd name="connsiteY33" fmla="*/ 971550 h 1143000"/>
              <a:gd name="connsiteX34" fmla="*/ 1451610 w 2045970"/>
              <a:gd name="connsiteY34" fmla="*/ 891540 h 1143000"/>
              <a:gd name="connsiteX35" fmla="*/ 1485900 w 2045970"/>
              <a:gd name="connsiteY35" fmla="*/ 845820 h 1143000"/>
              <a:gd name="connsiteX36" fmla="*/ 1668780 w 2045970"/>
              <a:gd name="connsiteY36" fmla="*/ 777240 h 1143000"/>
              <a:gd name="connsiteX37" fmla="*/ 1748790 w 2045970"/>
              <a:gd name="connsiteY37" fmla="*/ 765810 h 1143000"/>
              <a:gd name="connsiteX38" fmla="*/ 1805940 w 2045970"/>
              <a:gd name="connsiteY38" fmla="*/ 754380 h 1143000"/>
              <a:gd name="connsiteX39" fmla="*/ 1840230 w 2045970"/>
              <a:gd name="connsiteY39" fmla="*/ 685800 h 1143000"/>
              <a:gd name="connsiteX40" fmla="*/ 1863090 w 2045970"/>
              <a:gd name="connsiteY40" fmla="*/ 617220 h 1143000"/>
              <a:gd name="connsiteX41" fmla="*/ 1874520 w 2045970"/>
              <a:gd name="connsiteY41" fmla="*/ 582930 h 1143000"/>
              <a:gd name="connsiteX42" fmla="*/ 1885950 w 2045970"/>
              <a:gd name="connsiteY42" fmla="*/ 514350 h 1143000"/>
              <a:gd name="connsiteX43" fmla="*/ 1954530 w 2045970"/>
              <a:gd name="connsiteY43" fmla="*/ 468630 h 1143000"/>
              <a:gd name="connsiteX44" fmla="*/ 1977390 w 2045970"/>
              <a:gd name="connsiteY44" fmla="*/ 434340 h 1143000"/>
              <a:gd name="connsiteX45" fmla="*/ 2045970 w 2045970"/>
              <a:gd name="connsiteY45" fmla="*/ 377190 h 1143000"/>
              <a:gd name="connsiteX46" fmla="*/ 2011680 w 2045970"/>
              <a:gd name="connsiteY46" fmla="*/ 285750 h 1143000"/>
              <a:gd name="connsiteX47" fmla="*/ 1988820 w 2045970"/>
              <a:gd name="connsiteY47" fmla="*/ 251460 h 1143000"/>
              <a:gd name="connsiteX48" fmla="*/ 1920240 w 2045970"/>
              <a:gd name="connsiteY48" fmla="*/ 217170 h 1143000"/>
              <a:gd name="connsiteX49" fmla="*/ 1840230 w 2045970"/>
              <a:gd name="connsiteY49" fmla="*/ 171450 h 1143000"/>
              <a:gd name="connsiteX50" fmla="*/ 1794510 w 2045970"/>
              <a:gd name="connsiteY50" fmla="*/ 137160 h 1143000"/>
              <a:gd name="connsiteX51" fmla="*/ 1760220 w 2045970"/>
              <a:gd name="connsiteY51" fmla="*/ 114300 h 1143000"/>
              <a:gd name="connsiteX52" fmla="*/ 1668780 w 2045970"/>
              <a:gd name="connsiteY52" fmla="*/ 34290 h 1143000"/>
              <a:gd name="connsiteX53" fmla="*/ 1588770 w 2045970"/>
              <a:gd name="connsiteY53" fmla="*/ 0 h 1143000"/>
              <a:gd name="connsiteX54" fmla="*/ 1371600 w 2045970"/>
              <a:gd name="connsiteY54" fmla="*/ 57150 h 1143000"/>
              <a:gd name="connsiteX55" fmla="*/ 1257300 w 2045970"/>
              <a:gd name="connsiteY55" fmla="*/ 102870 h 1143000"/>
              <a:gd name="connsiteX56" fmla="*/ 1143000 w 2045970"/>
              <a:gd name="connsiteY56" fmla="*/ 125730 h 1143000"/>
              <a:gd name="connsiteX57" fmla="*/ 1062990 w 2045970"/>
              <a:gd name="connsiteY57" fmla="*/ 148590 h 1143000"/>
              <a:gd name="connsiteX58" fmla="*/ 982980 w 2045970"/>
              <a:gd name="connsiteY58" fmla="*/ 137160 h 1143000"/>
              <a:gd name="connsiteX59" fmla="*/ 948690 w 2045970"/>
              <a:gd name="connsiteY59" fmla="*/ 125730 h 1143000"/>
              <a:gd name="connsiteX60" fmla="*/ 914400 w 2045970"/>
              <a:gd name="connsiteY60" fmla="*/ 12573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045970" h="1143000">
                <a:moveTo>
                  <a:pt x="914400" y="125730"/>
                </a:moveTo>
                <a:lnTo>
                  <a:pt x="914400" y="125730"/>
                </a:lnTo>
                <a:cubicBezTo>
                  <a:pt x="891540" y="152400"/>
                  <a:pt x="873921" y="184664"/>
                  <a:pt x="845820" y="205740"/>
                </a:cubicBezTo>
                <a:cubicBezTo>
                  <a:pt x="805911" y="235672"/>
                  <a:pt x="681443" y="237309"/>
                  <a:pt x="651510" y="240030"/>
                </a:cubicBezTo>
                <a:cubicBezTo>
                  <a:pt x="640080" y="243840"/>
                  <a:pt x="629034" y="249097"/>
                  <a:pt x="617220" y="251460"/>
                </a:cubicBezTo>
                <a:cubicBezTo>
                  <a:pt x="590802" y="256744"/>
                  <a:pt x="563914" y="259329"/>
                  <a:pt x="537210" y="262890"/>
                </a:cubicBezTo>
                <a:cubicBezTo>
                  <a:pt x="488086" y="269440"/>
                  <a:pt x="426793" y="275121"/>
                  <a:pt x="377190" y="285750"/>
                </a:cubicBezTo>
                <a:cubicBezTo>
                  <a:pt x="346469" y="292333"/>
                  <a:pt x="313851" y="294559"/>
                  <a:pt x="285750" y="308610"/>
                </a:cubicBezTo>
                <a:cubicBezTo>
                  <a:pt x="227743" y="337613"/>
                  <a:pt x="254207" y="322019"/>
                  <a:pt x="205740" y="354330"/>
                </a:cubicBezTo>
                <a:cubicBezTo>
                  <a:pt x="198120" y="365760"/>
                  <a:pt x="189023" y="376333"/>
                  <a:pt x="182880" y="388620"/>
                </a:cubicBezTo>
                <a:cubicBezTo>
                  <a:pt x="177492" y="399396"/>
                  <a:pt x="177301" y="412378"/>
                  <a:pt x="171450" y="422910"/>
                </a:cubicBezTo>
                <a:cubicBezTo>
                  <a:pt x="158107" y="446927"/>
                  <a:pt x="140970" y="468630"/>
                  <a:pt x="125730" y="491490"/>
                </a:cubicBezTo>
                <a:cubicBezTo>
                  <a:pt x="118110" y="502920"/>
                  <a:pt x="111112" y="514790"/>
                  <a:pt x="102870" y="525780"/>
                </a:cubicBezTo>
                <a:cubicBezTo>
                  <a:pt x="91440" y="541020"/>
                  <a:pt x="78179" y="555045"/>
                  <a:pt x="68580" y="571500"/>
                </a:cubicBezTo>
                <a:cubicBezTo>
                  <a:pt x="51409" y="600936"/>
                  <a:pt x="38100" y="632460"/>
                  <a:pt x="22860" y="662940"/>
                </a:cubicBezTo>
                <a:lnTo>
                  <a:pt x="0" y="708660"/>
                </a:lnTo>
                <a:cubicBezTo>
                  <a:pt x="3810" y="754380"/>
                  <a:pt x="-849" y="801615"/>
                  <a:pt x="11430" y="845820"/>
                </a:cubicBezTo>
                <a:cubicBezTo>
                  <a:pt x="29238" y="909927"/>
                  <a:pt x="91669" y="931888"/>
                  <a:pt x="125730" y="982980"/>
                </a:cubicBezTo>
                <a:cubicBezTo>
                  <a:pt x="140970" y="1005840"/>
                  <a:pt x="162762" y="1025496"/>
                  <a:pt x="171450" y="1051560"/>
                </a:cubicBezTo>
                <a:cubicBezTo>
                  <a:pt x="175260" y="1062990"/>
                  <a:pt x="176902" y="1075389"/>
                  <a:pt x="182880" y="1085850"/>
                </a:cubicBezTo>
                <a:cubicBezTo>
                  <a:pt x="192331" y="1102390"/>
                  <a:pt x="201668" y="1120497"/>
                  <a:pt x="217170" y="1131570"/>
                </a:cubicBezTo>
                <a:cubicBezTo>
                  <a:pt x="229953" y="1140701"/>
                  <a:pt x="247650" y="1139190"/>
                  <a:pt x="262890" y="1143000"/>
                </a:cubicBezTo>
                <a:cubicBezTo>
                  <a:pt x="289560" y="1139190"/>
                  <a:pt x="316326" y="1135999"/>
                  <a:pt x="342900" y="1131570"/>
                </a:cubicBezTo>
                <a:cubicBezTo>
                  <a:pt x="362063" y="1128376"/>
                  <a:pt x="382995" y="1129443"/>
                  <a:pt x="400050" y="1120140"/>
                </a:cubicBezTo>
                <a:cubicBezTo>
                  <a:pt x="583520" y="1020065"/>
                  <a:pt x="397630" y="1086657"/>
                  <a:pt x="502920" y="1051560"/>
                </a:cubicBezTo>
                <a:cubicBezTo>
                  <a:pt x="518160" y="1040130"/>
                  <a:pt x="533034" y="1028194"/>
                  <a:pt x="548640" y="1017270"/>
                </a:cubicBezTo>
                <a:cubicBezTo>
                  <a:pt x="571148" y="1001515"/>
                  <a:pt x="617220" y="971550"/>
                  <a:pt x="617220" y="971550"/>
                </a:cubicBezTo>
                <a:cubicBezTo>
                  <a:pt x="706892" y="977154"/>
                  <a:pt x="821713" y="982052"/>
                  <a:pt x="914400" y="994410"/>
                </a:cubicBezTo>
                <a:cubicBezTo>
                  <a:pt x="929499" y="996423"/>
                  <a:pt x="999162" y="1011234"/>
                  <a:pt x="1017270" y="1017270"/>
                </a:cubicBezTo>
                <a:cubicBezTo>
                  <a:pt x="1036735" y="1023758"/>
                  <a:pt x="1054428" y="1035516"/>
                  <a:pt x="1074420" y="1040130"/>
                </a:cubicBezTo>
                <a:cubicBezTo>
                  <a:pt x="1104351" y="1047037"/>
                  <a:pt x="1135500" y="1046889"/>
                  <a:pt x="1165860" y="1051560"/>
                </a:cubicBezTo>
                <a:cubicBezTo>
                  <a:pt x="1185061" y="1054514"/>
                  <a:pt x="1203960" y="1059180"/>
                  <a:pt x="1223010" y="1062990"/>
                </a:cubicBezTo>
                <a:cubicBezTo>
                  <a:pt x="1351619" y="1046914"/>
                  <a:pt x="1386996" y="1089349"/>
                  <a:pt x="1428750" y="1005840"/>
                </a:cubicBezTo>
                <a:cubicBezTo>
                  <a:pt x="1434138" y="995064"/>
                  <a:pt x="1436370" y="982980"/>
                  <a:pt x="1440180" y="971550"/>
                </a:cubicBezTo>
                <a:cubicBezTo>
                  <a:pt x="1443990" y="944880"/>
                  <a:pt x="1442403" y="916859"/>
                  <a:pt x="1451610" y="891540"/>
                </a:cubicBezTo>
                <a:cubicBezTo>
                  <a:pt x="1458120" y="873637"/>
                  <a:pt x="1470494" y="857025"/>
                  <a:pt x="1485900" y="845820"/>
                </a:cubicBezTo>
                <a:cubicBezTo>
                  <a:pt x="1541109" y="805668"/>
                  <a:pt x="1603591" y="790278"/>
                  <a:pt x="1668780" y="777240"/>
                </a:cubicBezTo>
                <a:cubicBezTo>
                  <a:pt x="1695198" y="771956"/>
                  <a:pt x="1722216" y="770239"/>
                  <a:pt x="1748790" y="765810"/>
                </a:cubicBezTo>
                <a:cubicBezTo>
                  <a:pt x="1767953" y="762616"/>
                  <a:pt x="1786890" y="758190"/>
                  <a:pt x="1805940" y="754380"/>
                </a:cubicBezTo>
                <a:cubicBezTo>
                  <a:pt x="1847625" y="629325"/>
                  <a:pt x="1781144" y="818744"/>
                  <a:pt x="1840230" y="685800"/>
                </a:cubicBezTo>
                <a:cubicBezTo>
                  <a:pt x="1850017" y="663780"/>
                  <a:pt x="1855470" y="640080"/>
                  <a:pt x="1863090" y="617220"/>
                </a:cubicBezTo>
                <a:cubicBezTo>
                  <a:pt x="1866900" y="605790"/>
                  <a:pt x="1872539" y="594814"/>
                  <a:pt x="1874520" y="582930"/>
                </a:cubicBezTo>
                <a:cubicBezTo>
                  <a:pt x="1878330" y="560070"/>
                  <a:pt x="1876538" y="535528"/>
                  <a:pt x="1885950" y="514350"/>
                </a:cubicBezTo>
                <a:cubicBezTo>
                  <a:pt x="1900840" y="480847"/>
                  <a:pt x="1925715" y="478235"/>
                  <a:pt x="1954530" y="468630"/>
                </a:cubicBezTo>
                <a:cubicBezTo>
                  <a:pt x="1962150" y="457200"/>
                  <a:pt x="1966837" y="443134"/>
                  <a:pt x="1977390" y="434340"/>
                </a:cubicBezTo>
                <a:cubicBezTo>
                  <a:pt x="2064400" y="361831"/>
                  <a:pt x="1990275" y="460732"/>
                  <a:pt x="2045970" y="377190"/>
                </a:cubicBezTo>
                <a:cubicBezTo>
                  <a:pt x="2033469" y="327186"/>
                  <a:pt x="2038245" y="332238"/>
                  <a:pt x="2011680" y="285750"/>
                </a:cubicBezTo>
                <a:cubicBezTo>
                  <a:pt x="2004864" y="273823"/>
                  <a:pt x="1998534" y="261174"/>
                  <a:pt x="1988820" y="251460"/>
                </a:cubicBezTo>
                <a:cubicBezTo>
                  <a:pt x="1966663" y="229303"/>
                  <a:pt x="1948129" y="226466"/>
                  <a:pt x="1920240" y="217170"/>
                </a:cubicBezTo>
                <a:cubicBezTo>
                  <a:pt x="1754492" y="92859"/>
                  <a:pt x="1962409" y="241267"/>
                  <a:pt x="1840230" y="171450"/>
                </a:cubicBezTo>
                <a:cubicBezTo>
                  <a:pt x="1823690" y="161999"/>
                  <a:pt x="1810012" y="148233"/>
                  <a:pt x="1794510" y="137160"/>
                </a:cubicBezTo>
                <a:cubicBezTo>
                  <a:pt x="1783332" y="129175"/>
                  <a:pt x="1770773" y="123094"/>
                  <a:pt x="1760220" y="114300"/>
                </a:cubicBezTo>
                <a:cubicBezTo>
                  <a:pt x="1694123" y="59219"/>
                  <a:pt x="1760521" y="95451"/>
                  <a:pt x="1668780" y="34290"/>
                </a:cubicBezTo>
                <a:cubicBezTo>
                  <a:pt x="1640532" y="15458"/>
                  <a:pt x="1619250" y="10160"/>
                  <a:pt x="1588770" y="0"/>
                </a:cubicBezTo>
                <a:cubicBezTo>
                  <a:pt x="1462444" y="75796"/>
                  <a:pt x="1609331" y="-2283"/>
                  <a:pt x="1371600" y="57150"/>
                </a:cubicBezTo>
                <a:cubicBezTo>
                  <a:pt x="1331790" y="67102"/>
                  <a:pt x="1296604" y="91079"/>
                  <a:pt x="1257300" y="102870"/>
                </a:cubicBezTo>
                <a:cubicBezTo>
                  <a:pt x="1220084" y="114035"/>
                  <a:pt x="1180822" y="116831"/>
                  <a:pt x="1143000" y="125730"/>
                </a:cubicBezTo>
                <a:cubicBezTo>
                  <a:pt x="1116000" y="132083"/>
                  <a:pt x="1089660" y="140970"/>
                  <a:pt x="1062990" y="148590"/>
                </a:cubicBezTo>
                <a:cubicBezTo>
                  <a:pt x="1036320" y="144780"/>
                  <a:pt x="1009398" y="142444"/>
                  <a:pt x="982980" y="137160"/>
                </a:cubicBezTo>
                <a:cubicBezTo>
                  <a:pt x="971166" y="134797"/>
                  <a:pt x="960645" y="127224"/>
                  <a:pt x="948690" y="125730"/>
                </a:cubicBezTo>
                <a:cubicBezTo>
                  <a:pt x="929787" y="123367"/>
                  <a:pt x="920115" y="125730"/>
                  <a:pt x="914400" y="125730"/>
                </a:cubicBezTo>
                <a:close/>
              </a:path>
            </a:pathLst>
          </a:cu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олилиния 6"/>
          <p:cNvSpPr/>
          <p:nvPr/>
        </p:nvSpPr>
        <p:spPr>
          <a:xfrm>
            <a:off x="967021" y="1825926"/>
            <a:ext cx="1954530" cy="229224"/>
          </a:xfrm>
          <a:custGeom>
            <a:avLst/>
            <a:gdLst>
              <a:gd name="connsiteX0" fmla="*/ 0 w 1954530"/>
              <a:gd name="connsiteY0" fmla="*/ 228600 h 229224"/>
              <a:gd name="connsiteX1" fmla="*/ 45720 w 1954530"/>
              <a:gd name="connsiteY1" fmla="*/ 160020 h 229224"/>
              <a:gd name="connsiteX2" fmla="*/ 217170 w 1954530"/>
              <a:gd name="connsiteY2" fmla="*/ 68580 h 229224"/>
              <a:gd name="connsiteX3" fmla="*/ 331470 w 1954530"/>
              <a:gd name="connsiteY3" fmla="*/ 91440 h 229224"/>
              <a:gd name="connsiteX4" fmla="*/ 400050 w 1954530"/>
              <a:gd name="connsiteY4" fmla="*/ 137160 h 229224"/>
              <a:gd name="connsiteX5" fmla="*/ 514350 w 1954530"/>
              <a:gd name="connsiteY5" fmla="*/ 171450 h 229224"/>
              <a:gd name="connsiteX6" fmla="*/ 674370 w 1954530"/>
              <a:gd name="connsiteY6" fmla="*/ 160020 h 229224"/>
              <a:gd name="connsiteX7" fmla="*/ 708660 w 1954530"/>
              <a:gd name="connsiteY7" fmla="*/ 125730 h 229224"/>
              <a:gd name="connsiteX8" fmla="*/ 800100 w 1954530"/>
              <a:gd name="connsiteY8" fmla="*/ 68580 h 229224"/>
              <a:gd name="connsiteX9" fmla="*/ 902970 w 1954530"/>
              <a:gd name="connsiteY9" fmla="*/ 34290 h 229224"/>
              <a:gd name="connsiteX10" fmla="*/ 937260 w 1954530"/>
              <a:gd name="connsiteY10" fmla="*/ 22860 h 229224"/>
              <a:gd name="connsiteX11" fmla="*/ 971550 w 1954530"/>
              <a:gd name="connsiteY11" fmla="*/ 34290 h 229224"/>
              <a:gd name="connsiteX12" fmla="*/ 1051560 w 1954530"/>
              <a:gd name="connsiteY12" fmla="*/ 68580 h 229224"/>
              <a:gd name="connsiteX13" fmla="*/ 1097280 w 1954530"/>
              <a:gd name="connsiteY13" fmla="*/ 102870 h 229224"/>
              <a:gd name="connsiteX14" fmla="*/ 1154430 w 1954530"/>
              <a:gd name="connsiteY14" fmla="*/ 114300 h 229224"/>
              <a:gd name="connsiteX15" fmla="*/ 1200150 w 1954530"/>
              <a:gd name="connsiteY15" fmla="*/ 137160 h 229224"/>
              <a:gd name="connsiteX16" fmla="*/ 1188720 w 1954530"/>
              <a:gd name="connsiteY16" fmla="*/ 171450 h 229224"/>
              <a:gd name="connsiteX17" fmla="*/ 1268730 w 1954530"/>
              <a:gd name="connsiteY17" fmla="*/ 205740 h 229224"/>
              <a:gd name="connsiteX18" fmla="*/ 1337310 w 1954530"/>
              <a:gd name="connsiteY18" fmla="*/ 228600 h 229224"/>
              <a:gd name="connsiteX19" fmla="*/ 1645920 w 1954530"/>
              <a:gd name="connsiteY19" fmla="*/ 171450 h 229224"/>
              <a:gd name="connsiteX20" fmla="*/ 1680210 w 1954530"/>
              <a:gd name="connsiteY20" fmla="*/ 148590 h 229224"/>
              <a:gd name="connsiteX21" fmla="*/ 1794510 w 1954530"/>
              <a:gd name="connsiteY21" fmla="*/ 45720 h 229224"/>
              <a:gd name="connsiteX22" fmla="*/ 1863090 w 1954530"/>
              <a:gd name="connsiteY22" fmla="*/ 0 h 229224"/>
              <a:gd name="connsiteX23" fmla="*/ 1897380 w 1954530"/>
              <a:gd name="connsiteY23" fmla="*/ 11430 h 229224"/>
              <a:gd name="connsiteX24" fmla="*/ 1954530 w 1954530"/>
              <a:gd name="connsiteY24" fmla="*/ 34290 h 229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954530" h="229224">
                <a:moveTo>
                  <a:pt x="0" y="228600"/>
                </a:moveTo>
                <a:cubicBezTo>
                  <a:pt x="15240" y="205740"/>
                  <a:pt x="24397" y="177345"/>
                  <a:pt x="45720" y="160020"/>
                </a:cubicBezTo>
                <a:cubicBezTo>
                  <a:pt x="122712" y="97464"/>
                  <a:pt x="148731" y="91393"/>
                  <a:pt x="217170" y="68580"/>
                </a:cubicBezTo>
                <a:cubicBezTo>
                  <a:pt x="237048" y="71420"/>
                  <a:pt x="303848" y="76094"/>
                  <a:pt x="331470" y="91440"/>
                </a:cubicBezTo>
                <a:cubicBezTo>
                  <a:pt x="355487" y="104783"/>
                  <a:pt x="373986" y="128472"/>
                  <a:pt x="400050" y="137160"/>
                </a:cubicBezTo>
                <a:cubicBezTo>
                  <a:pt x="483533" y="164988"/>
                  <a:pt x="445253" y="154176"/>
                  <a:pt x="514350" y="171450"/>
                </a:cubicBezTo>
                <a:cubicBezTo>
                  <a:pt x="567690" y="167640"/>
                  <a:pt x="622316" y="172268"/>
                  <a:pt x="674370" y="160020"/>
                </a:cubicBezTo>
                <a:cubicBezTo>
                  <a:pt x="690105" y="156318"/>
                  <a:pt x="695587" y="135237"/>
                  <a:pt x="708660" y="125730"/>
                </a:cubicBezTo>
                <a:cubicBezTo>
                  <a:pt x="737729" y="104589"/>
                  <a:pt x="766001" y="79946"/>
                  <a:pt x="800100" y="68580"/>
                </a:cubicBezTo>
                <a:lnTo>
                  <a:pt x="902970" y="34290"/>
                </a:lnTo>
                <a:lnTo>
                  <a:pt x="937260" y="22860"/>
                </a:lnTo>
                <a:cubicBezTo>
                  <a:pt x="948690" y="26670"/>
                  <a:pt x="960476" y="29544"/>
                  <a:pt x="971550" y="34290"/>
                </a:cubicBezTo>
                <a:cubicBezTo>
                  <a:pt x="1070419" y="76662"/>
                  <a:pt x="971144" y="41775"/>
                  <a:pt x="1051560" y="68580"/>
                </a:cubicBezTo>
                <a:cubicBezTo>
                  <a:pt x="1066800" y="80010"/>
                  <a:pt x="1079872" y="95133"/>
                  <a:pt x="1097280" y="102870"/>
                </a:cubicBezTo>
                <a:cubicBezTo>
                  <a:pt x="1115033" y="110760"/>
                  <a:pt x="1136000" y="108157"/>
                  <a:pt x="1154430" y="114300"/>
                </a:cubicBezTo>
                <a:cubicBezTo>
                  <a:pt x="1170594" y="119688"/>
                  <a:pt x="1184910" y="129540"/>
                  <a:pt x="1200150" y="137160"/>
                </a:cubicBezTo>
                <a:cubicBezTo>
                  <a:pt x="1196340" y="148590"/>
                  <a:pt x="1184245" y="160263"/>
                  <a:pt x="1188720" y="171450"/>
                </a:cubicBezTo>
                <a:cubicBezTo>
                  <a:pt x="1197787" y="194117"/>
                  <a:pt x="1253474" y="201163"/>
                  <a:pt x="1268730" y="205740"/>
                </a:cubicBezTo>
                <a:cubicBezTo>
                  <a:pt x="1291810" y="212664"/>
                  <a:pt x="1337310" y="228600"/>
                  <a:pt x="1337310" y="228600"/>
                </a:cubicBezTo>
                <a:cubicBezTo>
                  <a:pt x="1604783" y="215863"/>
                  <a:pt x="1510692" y="261602"/>
                  <a:pt x="1645920" y="171450"/>
                </a:cubicBezTo>
                <a:cubicBezTo>
                  <a:pt x="1657350" y="163830"/>
                  <a:pt x="1670496" y="158304"/>
                  <a:pt x="1680210" y="148590"/>
                </a:cubicBezTo>
                <a:cubicBezTo>
                  <a:pt x="1742014" y="86786"/>
                  <a:pt x="1734857" y="87477"/>
                  <a:pt x="1794510" y="45720"/>
                </a:cubicBezTo>
                <a:cubicBezTo>
                  <a:pt x="1817018" y="29965"/>
                  <a:pt x="1863090" y="0"/>
                  <a:pt x="1863090" y="0"/>
                </a:cubicBezTo>
                <a:cubicBezTo>
                  <a:pt x="1874520" y="3810"/>
                  <a:pt x="1886604" y="6042"/>
                  <a:pt x="1897380" y="11430"/>
                </a:cubicBezTo>
                <a:cubicBezTo>
                  <a:pt x="1951554" y="38517"/>
                  <a:pt x="1910420" y="34290"/>
                  <a:pt x="1954530" y="34290"/>
                </a:cubicBezTo>
              </a:path>
            </a:pathLst>
          </a:custGeom>
          <a:noFill/>
          <a:ln w="698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олилиния 7"/>
          <p:cNvSpPr/>
          <p:nvPr/>
        </p:nvSpPr>
        <p:spPr>
          <a:xfrm>
            <a:off x="921301" y="1164612"/>
            <a:ext cx="1954530" cy="229224"/>
          </a:xfrm>
          <a:custGeom>
            <a:avLst/>
            <a:gdLst>
              <a:gd name="connsiteX0" fmla="*/ 0 w 1954530"/>
              <a:gd name="connsiteY0" fmla="*/ 228600 h 229224"/>
              <a:gd name="connsiteX1" fmla="*/ 45720 w 1954530"/>
              <a:gd name="connsiteY1" fmla="*/ 160020 h 229224"/>
              <a:gd name="connsiteX2" fmla="*/ 217170 w 1954530"/>
              <a:gd name="connsiteY2" fmla="*/ 68580 h 229224"/>
              <a:gd name="connsiteX3" fmla="*/ 331470 w 1954530"/>
              <a:gd name="connsiteY3" fmla="*/ 91440 h 229224"/>
              <a:gd name="connsiteX4" fmla="*/ 400050 w 1954530"/>
              <a:gd name="connsiteY4" fmla="*/ 137160 h 229224"/>
              <a:gd name="connsiteX5" fmla="*/ 514350 w 1954530"/>
              <a:gd name="connsiteY5" fmla="*/ 171450 h 229224"/>
              <a:gd name="connsiteX6" fmla="*/ 674370 w 1954530"/>
              <a:gd name="connsiteY6" fmla="*/ 160020 h 229224"/>
              <a:gd name="connsiteX7" fmla="*/ 708660 w 1954530"/>
              <a:gd name="connsiteY7" fmla="*/ 125730 h 229224"/>
              <a:gd name="connsiteX8" fmla="*/ 800100 w 1954530"/>
              <a:gd name="connsiteY8" fmla="*/ 68580 h 229224"/>
              <a:gd name="connsiteX9" fmla="*/ 902970 w 1954530"/>
              <a:gd name="connsiteY9" fmla="*/ 34290 h 229224"/>
              <a:gd name="connsiteX10" fmla="*/ 937260 w 1954530"/>
              <a:gd name="connsiteY10" fmla="*/ 22860 h 229224"/>
              <a:gd name="connsiteX11" fmla="*/ 971550 w 1954530"/>
              <a:gd name="connsiteY11" fmla="*/ 34290 h 229224"/>
              <a:gd name="connsiteX12" fmla="*/ 1051560 w 1954530"/>
              <a:gd name="connsiteY12" fmla="*/ 68580 h 229224"/>
              <a:gd name="connsiteX13" fmla="*/ 1097280 w 1954530"/>
              <a:gd name="connsiteY13" fmla="*/ 102870 h 229224"/>
              <a:gd name="connsiteX14" fmla="*/ 1154430 w 1954530"/>
              <a:gd name="connsiteY14" fmla="*/ 114300 h 229224"/>
              <a:gd name="connsiteX15" fmla="*/ 1200150 w 1954530"/>
              <a:gd name="connsiteY15" fmla="*/ 137160 h 229224"/>
              <a:gd name="connsiteX16" fmla="*/ 1188720 w 1954530"/>
              <a:gd name="connsiteY16" fmla="*/ 171450 h 229224"/>
              <a:gd name="connsiteX17" fmla="*/ 1268730 w 1954530"/>
              <a:gd name="connsiteY17" fmla="*/ 205740 h 229224"/>
              <a:gd name="connsiteX18" fmla="*/ 1337310 w 1954530"/>
              <a:gd name="connsiteY18" fmla="*/ 228600 h 229224"/>
              <a:gd name="connsiteX19" fmla="*/ 1645920 w 1954530"/>
              <a:gd name="connsiteY19" fmla="*/ 171450 h 229224"/>
              <a:gd name="connsiteX20" fmla="*/ 1680210 w 1954530"/>
              <a:gd name="connsiteY20" fmla="*/ 148590 h 229224"/>
              <a:gd name="connsiteX21" fmla="*/ 1794510 w 1954530"/>
              <a:gd name="connsiteY21" fmla="*/ 45720 h 229224"/>
              <a:gd name="connsiteX22" fmla="*/ 1863090 w 1954530"/>
              <a:gd name="connsiteY22" fmla="*/ 0 h 229224"/>
              <a:gd name="connsiteX23" fmla="*/ 1897380 w 1954530"/>
              <a:gd name="connsiteY23" fmla="*/ 11430 h 229224"/>
              <a:gd name="connsiteX24" fmla="*/ 1954530 w 1954530"/>
              <a:gd name="connsiteY24" fmla="*/ 34290 h 229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954530" h="229224">
                <a:moveTo>
                  <a:pt x="0" y="228600"/>
                </a:moveTo>
                <a:cubicBezTo>
                  <a:pt x="15240" y="205740"/>
                  <a:pt x="24397" y="177345"/>
                  <a:pt x="45720" y="160020"/>
                </a:cubicBezTo>
                <a:cubicBezTo>
                  <a:pt x="122712" y="97464"/>
                  <a:pt x="148731" y="91393"/>
                  <a:pt x="217170" y="68580"/>
                </a:cubicBezTo>
                <a:cubicBezTo>
                  <a:pt x="237048" y="71420"/>
                  <a:pt x="303848" y="76094"/>
                  <a:pt x="331470" y="91440"/>
                </a:cubicBezTo>
                <a:cubicBezTo>
                  <a:pt x="355487" y="104783"/>
                  <a:pt x="373986" y="128472"/>
                  <a:pt x="400050" y="137160"/>
                </a:cubicBezTo>
                <a:cubicBezTo>
                  <a:pt x="483533" y="164988"/>
                  <a:pt x="445253" y="154176"/>
                  <a:pt x="514350" y="171450"/>
                </a:cubicBezTo>
                <a:cubicBezTo>
                  <a:pt x="567690" y="167640"/>
                  <a:pt x="622316" y="172268"/>
                  <a:pt x="674370" y="160020"/>
                </a:cubicBezTo>
                <a:cubicBezTo>
                  <a:pt x="690105" y="156318"/>
                  <a:pt x="695587" y="135237"/>
                  <a:pt x="708660" y="125730"/>
                </a:cubicBezTo>
                <a:cubicBezTo>
                  <a:pt x="737729" y="104589"/>
                  <a:pt x="766001" y="79946"/>
                  <a:pt x="800100" y="68580"/>
                </a:cubicBezTo>
                <a:lnTo>
                  <a:pt x="902970" y="34290"/>
                </a:lnTo>
                <a:lnTo>
                  <a:pt x="937260" y="22860"/>
                </a:lnTo>
                <a:cubicBezTo>
                  <a:pt x="948690" y="26670"/>
                  <a:pt x="960476" y="29544"/>
                  <a:pt x="971550" y="34290"/>
                </a:cubicBezTo>
                <a:cubicBezTo>
                  <a:pt x="1070419" y="76662"/>
                  <a:pt x="971144" y="41775"/>
                  <a:pt x="1051560" y="68580"/>
                </a:cubicBezTo>
                <a:cubicBezTo>
                  <a:pt x="1066800" y="80010"/>
                  <a:pt x="1079872" y="95133"/>
                  <a:pt x="1097280" y="102870"/>
                </a:cubicBezTo>
                <a:cubicBezTo>
                  <a:pt x="1115033" y="110760"/>
                  <a:pt x="1136000" y="108157"/>
                  <a:pt x="1154430" y="114300"/>
                </a:cubicBezTo>
                <a:cubicBezTo>
                  <a:pt x="1170594" y="119688"/>
                  <a:pt x="1184910" y="129540"/>
                  <a:pt x="1200150" y="137160"/>
                </a:cubicBezTo>
                <a:cubicBezTo>
                  <a:pt x="1196340" y="148590"/>
                  <a:pt x="1184245" y="160263"/>
                  <a:pt x="1188720" y="171450"/>
                </a:cubicBezTo>
                <a:cubicBezTo>
                  <a:pt x="1197787" y="194117"/>
                  <a:pt x="1253474" y="201163"/>
                  <a:pt x="1268730" y="205740"/>
                </a:cubicBezTo>
                <a:cubicBezTo>
                  <a:pt x="1291810" y="212664"/>
                  <a:pt x="1337310" y="228600"/>
                  <a:pt x="1337310" y="228600"/>
                </a:cubicBezTo>
                <a:cubicBezTo>
                  <a:pt x="1604783" y="215863"/>
                  <a:pt x="1510692" y="261602"/>
                  <a:pt x="1645920" y="171450"/>
                </a:cubicBezTo>
                <a:cubicBezTo>
                  <a:pt x="1657350" y="163830"/>
                  <a:pt x="1670496" y="158304"/>
                  <a:pt x="1680210" y="148590"/>
                </a:cubicBezTo>
                <a:cubicBezTo>
                  <a:pt x="1742014" y="86786"/>
                  <a:pt x="1734857" y="87477"/>
                  <a:pt x="1794510" y="45720"/>
                </a:cubicBezTo>
                <a:cubicBezTo>
                  <a:pt x="1817018" y="29965"/>
                  <a:pt x="1863090" y="0"/>
                  <a:pt x="1863090" y="0"/>
                </a:cubicBezTo>
                <a:cubicBezTo>
                  <a:pt x="1874520" y="3810"/>
                  <a:pt x="1886604" y="6042"/>
                  <a:pt x="1897380" y="11430"/>
                </a:cubicBezTo>
                <a:cubicBezTo>
                  <a:pt x="1951554" y="38517"/>
                  <a:pt x="1910420" y="34290"/>
                  <a:pt x="1954530" y="34290"/>
                </a:cubicBezTo>
              </a:path>
            </a:pathLst>
          </a:custGeom>
          <a:noFill/>
          <a:ln w="698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олилиния 8"/>
          <p:cNvSpPr/>
          <p:nvPr/>
        </p:nvSpPr>
        <p:spPr>
          <a:xfrm>
            <a:off x="2931855" y="1940538"/>
            <a:ext cx="1954530" cy="229224"/>
          </a:xfrm>
          <a:custGeom>
            <a:avLst/>
            <a:gdLst>
              <a:gd name="connsiteX0" fmla="*/ 0 w 1954530"/>
              <a:gd name="connsiteY0" fmla="*/ 228600 h 229224"/>
              <a:gd name="connsiteX1" fmla="*/ 45720 w 1954530"/>
              <a:gd name="connsiteY1" fmla="*/ 160020 h 229224"/>
              <a:gd name="connsiteX2" fmla="*/ 217170 w 1954530"/>
              <a:gd name="connsiteY2" fmla="*/ 68580 h 229224"/>
              <a:gd name="connsiteX3" fmla="*/ 331470 w 1954530"/>
              <a:gd name="connsiteY3" fmla="*/ 91440 h 229224"/>
              <a:gd name="connsiteX4" fmla="*/ 400050 w 1954530"/>
              <a:gd name="connsiteY4" fmla="*/ 137160 h 229224"/>
              <a:gd name="connsiteX5" fmla="*/ 514350 w 1954530"/>
              <a:gd name="connsiteY5" fmla="*/ 171450 h 229224"/>
              <a:gd name="connsiteX6" fmla="*/ 674370 w 1954530"/>
              <a:gd name="connsiteY6" fmla="*/ 160020 h 229224"/>
              <a:gd name="connsiteX7" fmla="*/ 708660 w 1954530"/>
              <a:gd name="connsiteY7" fmla="*/ 125730 h 229224"/>
              <a:gd name="connsiteX8" fmla="*/ 800100 w 1954530"/>
              <a:gd name="connsiteY8" fmla="*/ 68580 h 229224"/>
              <a:gd name="connsiteX9" fmla="*/ 902970 w 1954530"/>
              <a:gd name="connsiteY9" fmla="*/ 34290 h 229224"/>
              <a:gd name="connsiteX10" fmla="*/ 937260 w 1954530"/>
              <a:gd name="connsiteY10" fmla="*/ 22860 h 229224"/>
              <a:gd name="connsiteX11" fmla="*/ 971550 w 1954530"/>
              <a:gd name="connsiteY11" fmla="*/ 34290 h 229224"/>
              <a:gd name="connsiteX12" fmla="*/ 1051560 w 1954530"/>
              <a:gd name="connsiteY12" fmla="*/ 68580 h 229224"/>
              <a:gd name="connsiteX13" fmla="*/ 1097280 w 1954530"/>
              <a:gd name="connsiteY13" fmla="*/ 102870 h 229224"/>
              <a:gd name="connsiteX14" fmla="*/ 1154430 w 1954530"/>
              <a:gd name="connsiteY14" fmla="*/ 114300 h 229224"/>
              <a:gd name="connsiteX15" fmla="*/ 1200150 w 1954530"/>
              <a:gd name="connsiteY15" fmla="*/ 137160 h 229224"/>
              <a:gd name="connsiteX16" fmla="*/ 1188720 w 1954530"/>
              <a:gd name="connsiteY16" fmla="*/ 171450 h 229224"/>
              <a:gd name="connsiteX17" fmla="*/ 1268730 w 1954530"/>
              <a:gd name="connsiteY17" fmla="*/ 205740 h 229224"/>
              <a:gd name="connsiteX18" fmla="*/ 1337310 w 1954530"/>
              <a:gd name="connsiteY18" fmla="*/ 228600 h 229224"/>
              <a:gd name="connsiteX19" fmla="*/ 1645920 w 1954530"/>
              <a:gd name="connsiteY19" fmla="*/ 171450 h 229224"/>
              <a:gd name="connsiteX20" fmla="*/ 1680210 w 1954530"/>
              <a:gd name="connsiteY20" fmla="*/ 148590 h 229224"/>
              <a:gd name="connsiteX21" fmla="*/ 1794510 w 1954530"/>
              <a:gd name="connsiteY21" fmla="*/ 45720 h 229224"/>
              <a:gd name="connsiteX22" fmla="*/ 1863090 w 1954530"/>
              <a:gd name="connsiteY22" fmla="*/ 0 h 229224"/>
              <a:gd name="connsiteX23" fmla="*/ 1897380 w 1954530"/>
              <a:gd name="connsiteY23" fmla="*/ 11430 h 229224"/>
              <a:gd name="connsiteX24" fmla="*/ 1954530 w 1954530"/>
              <a:gd name="connsiteY24" fmla="*/ 34290 h 229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954530" h="229224">
                <a:moveTo>
                  <a:pt x="0" y="228600"/>
                </a:moveTo>
                <a:cubicBezTo>
                  <a:pt x="15240" y="205740"/>
                  <a:pt x="24397" y="177345"/>
                  <a:pt x="45720" y="160020"/>
                </a:cubicBezTo>
                <a:cubicBezTo>
                  <a:pt x="122712" y="97464"/>
                  <a:pt x="148731" y="91393"/>
                  <a:pt x="217170" y="68580"/>
                </a:cubicBezTo>
                <a:cubicBezTo>
                  <a:pt x="237048" y="71420"/>
                  <a:pt x="303848" y="76094"/>
                  <a:pt x="331470" y="91440"/>
                </a:cubicBezTo>
                <a:cubicBezTo>
                  <a:pt x="355487" y="104783"/>
                  <a:pt x="373986" y="128472"/>
                  <a:pt x="400050" y="137160"/>
                </a:cubicBezTo>
                <a:cubicBezTo>
                  <a:pt x="483533" y="164988"/>
                  <a:pt x="445253" y="154176"/>
                  <a:pt x="514350" y="171450"/>
                </a:cubicBezTo>
                <a:cubicBezTo>
                  <a:pt x="567690" y="167640"/>
                  <a:pt x="622316" y="172268"/>
                  <a:pt x="674370" y="160020"/>
                </a:cubicBezTo>
                <a:cubicBezTo>
                  <a:pt x="690105" y="156318"/>
                  <a:pt x="695587" y="135237"/>
                  <a:pt x="708660" y="125730"/>
                </a:cubicBezTo>
                <a:cubicBezTo>
                  <a:pt x="737729" y="104589"/>
                  <a:pt x="766001" y="79946"/>
                  <a:pt x="800100" y="68580"/>
                </a:cubicBezTo>
                <a:lnTo>
                  <a:pt x="902970" y="34290"/>
                </a:lnTo>
                <a:lnTo>
                  <a:pt x="937260" y="22860"/>
                </a:lnTo>
                <a:cubicBezTo>
                  <a:pt x="948690" y="26670"/>
                  <a:pt x="960476" y="29544"/>
                  <a:pt x="971550" y="34290"/>
                </a:cubicBezTo>
                <a:cubicBezTo>
                  <a:pt x="1070419" y="76662"/>
                  <a:pt x="971144" y="41775"/>
                  <a:pt x="1051560" y="68580"/>
                </a:cubicBezTo>
                <a:cubicBezTo>
                  <a:pt x="1066800" y="80010"/>
                  <a:pt x="1079872" y="95133"/>
                  <a:pt x="1097280" y="102870"/>
                </a:cubicBezTo>
                <a:cubicBezTo>
                  <a:pt x="1115033" y="110760"/>
                  <a:pt x="1136000" y="108157"/>
                  <a:pt x="1154430" y="114300"/>
                </a:cubicBezTo>
                <a:cubicBezTo>
                  <a:pt x="1170594" y="119688"/>
                  <a:pt x="1184910" y="129540"/>
                  <a:pt x="1200150" y="137160"/>
                </a:cubicBezTo>
                <a:cubicBezTo>
                  <a:pt x="1196340" y="148590"/>
                  <a:pt x="1184245" y="160263"/>
                  <a:pt x="1188720" y="171450"/>
                </a:cubicBezTo>
                <a:cubicBezTo>
                  <a:pt x="1197787" y="194117"/>
                  <a:pt x="1253474" y="201163"/>
                  <a:pt x="1268730" y="205740"/>
                </a:cubicBezTo>
                <a:cubicBezTo>
                  <a:pt x="1291810" y="212664"/>
                  <a:pt x="1337310" y="228600"/>
                  <a:pt x="1337310" y="228600"/>
                </a:cubicBezTo>
                <a:cubicBezTo>
                  <a:pt x="1604783" y="215863"/>
                  <a:pt x="1510692" y="261602"/>
                  <a:pt x="1645920" y="171450"/>
                </a:cubicBezTo>
                <a:cubicBezTo>
                  <a:pt x="1657350" y="163830"/>
                  <a:pt x="1670496" y="158304"/>
                  <a:pt x="1680210" y="148590"/>
                </a:cubicBezTo>
                <a:cubicBezTo>
                  <a:pt x="1742014" y="86786"/>
                  <a:pt x="1734857" y="87477"/>
                  <a:pt x="1794510" y="45720"/>
                </a:cubicBezTo>
                <a:cubicBezTo>
                  <a:pt x="1817018" y="29965"/>
                  <a:pt x="1863090" y="0"/>
                  <a:pt x="1863090" y="0"/>
                </a:cubicBezTo>
                <a:cubicBezTo>
                  <a:pt x="1874520" y="3810"/>
                  <a:pt x="1886604" y="6042"/>
                  <a:pt x="1897380" y="11430"/>
                </a:cubicBezTo>
                <a:cubicBezTo>
                  <a:pt x="1951554" y="38517"/>
                  <a:pt x="1910420" y="34290"/>
                  <a:pt x="1954530" y="34290"/>
                </a:cubicBezTo>
              </a:path>
            </a:pathLst>
          </a:custGeom>
          <a:noFill/>
          <a:ln w="698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олилиния 9"/>
          <p:cNvSpPr/>
          <p:nvPr/>
        </p:nvSpPr>
        <p:spPr>
          <a:xfrm>
            <a:off x="3102149" y="1164612"/>
            <a:ext cx="1954530" cy="229224"/>
          </a:xfrm>
          <a:custGeom>
            <a:avLst/>
            <a:gdLst>
              <a:gd name="connsiteX0" fmla="*/ 0 w 1954530"/>
              <a:gd name="connsiteY0" fmla="*/ 228600 h 229224"/>
              <a:gd name="connsiteX1" fmla="*/ 45720 w 1954530"/>
              <a:gd name="connsiteY1" fmla="*/ 160020 h 229224"/>
              <a:gd name="connsiteX2" fmla="*/ 217170 w 1954530"/>
              <a:gd name="connsiteY2" fmla="*/ 68580 h 229224"/>
              <a:gd name="connsiteX3" fmla="*/ 331470 w 1954530"/>
              <a:gd name="connsiteY3" fmla="*/ 91440 h 229224"/>
              <a:gd name="connsiteX4" fmla="*/ 400050 w 1954530"/>
              <a:gd name="connsiteY4" fmla="*/ 137160 h 229224"/>
              <a:gd name="connsiteX5" fmla="*/ 514350 w 1954530"/>
              <a:gd name="connsiteY5" fmla="*/ 171450 h 229224"/>
              <a:gd name="connsiteX6" fmla="*/ 674370 w 1954530"/>
              <a:gd name="connsiteY6" fmla="*/ 160020 h 229224"/>
              <a:gd name="connsiteX7" fmla="*/ 708660 w 1954530"/>
              <a:gd name="connsiteY7" fmla="*/ 125730 h 229224"/>
              <a:gd name="connsiteX8" fmla="*/ 800100 w 1954530"/>
              <a:gd name="connsiteY8" fmla="*/ 68580 h 229224"/>
              <a:gd name="connsiteX9" fmla="*/ 902970 w 1954530"/>
              <a:gd name="connsiteY9" fmla="*/ 34290 h 229224"/>
              <a:gd name="connsiteX10" fmla="*/ 937260 w 1954530"/>
              <a:gd name="connsiteY10" fmla="*/ 22860 h 229224"/>
              <a:gd name="connsiteX11" fmla="*/ 971550 w 1954530"/>
              <a:gd name="connsiteY11" fmla="*/ 34290 h 229224"/>
              <a:gd name="connsiteX12" fmla="*/ 1051560 w 1954530"/>
              <a:gd name="connsiteY12" fmla="*/ 68580 h 229224"/>
              <a:gd name="connsiteX13" fmla="*/ 1097280 w 1954530"/>
              <a:gd name="connsiteY13" fmla="*/ 102870 h 229224"/>
              <a:gd name="connsiteX14" fmla="*/ 1154430 w 1954530"/>
              <a:gd name="connsiteY14" fmla="*/ 114300 h 229224"/>
              <a:gd name="connsiteX15" fmla="*/ 1200150 w 1954530"/>
              <a:gd name="connsiteY15" fmla="*/ 137160 h 229224"/>
              <a:gd name="connsiteX16" fmla="*/ 1188720 w 1954530"/>
              <a:gd name="connsiteY16" fmla="*/ 171450 h 229224"/>
              <a:gd name="connsiteX17" fmla="*/ 1268730 w 1954530"/>
              <a:gd name="connsiteY17" fmla="*/ 205740 h 229224"/>
              <a:gd name="connsiteX18" fmla="*/ 1337310 w 1954530"/>
              <a:gd name="connsiteY18" fmla="*/ 228600 h 229224"/>
              <a:gd name="connsiteX19" fmla="*/ 1645920 w 1954530"/>
              <a:gd name="connsiteY19" fmla="*/ 171450 h 229224"/>
              <a:gd name="connsiteX20" fmla="*/ 1680210 w 1954530"/>
              <a:gd name="connsiteY20" fmla="*/ 148590 h 229224"/>
              <a:gd name="connsiteX21" fmla="*/ 1794510 w 1954530"/>
              <a:gd name="connsiteY21" fmla="*/ 45720 h 229224"/>
              <a:gd name="connsiteX22" fmla="*/ 1863090 w 1954530"/>
              <a:gd name="connsiteY22" fmla="*/ 0 h 229224"/>
              <a:gd name="connsiteX23" fmla="*/ 1897380 w 1954530"/>
              <a:gd name="connsiteY23" fmla="*/ 11430 h 229224"/>
              <a:gd name="connsiteX24" fmla="*/ 1954530 w 1954530"/>
              <a:gd name="connsiteY24" fmla="*/ 34290 h 229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954530" h="229224">
                <a:moveTo>
                  <a:pt x="0" y="228600"/>
                </a:moveTo>
                <a:cubicBezTo>
                  <a:pt x="15240" y="205740"/>
                  <a:pt x="24397" y="177345"/>
                  <a:pt x="45720" y="160020"/>
                </a:cubicBezTo>
                <a:cubicBezTo>
                  <a:pt x="122712" y="97464"/>
                  <a:pt x="148731" y="91393"/>
                  <a:pt x="217170" y="68580"/>
                </a:cubicBezTo>
                <a:cubicBezTo>
                  <a:pt x="237048" y="71420"/>
                  <a:pt x="303848" y="76094"/>
                  <a:pt x="331470" y="91440"/>
                </a:cubicBezTo>
                <a:cubicBezTo>
                  <a:pt x="355487" y="104783"/>
                  <a:pt x="373986" y="128472"/>
                  <a:pt x="400050" y="137160"/>
                </a:cubicBezTo>
                <a:cubicBezTo>
                  <a:pt x="483533" y="164988"/>
                  <a:pt x="445253" y="154176"/>
                  <a:pt x="514350" y="171450"/>
                </a:cubicBezTo>
                <a:cubicBezTo>
                  <a:pt x="567690" y="167640"/>
                  <a:pt x="622316" y="172268"/>
                  <a:pt x="674370" y="160020"/>
                </a:cubicBezTo>
                <a:cubicBezTo>
                  <a:pt x="690105" y="156318"/>
                  <a:pt x="695587" y="135237"/>
                  <a:pt x="708660" y="125730"/>
                </a:cubicBezTo>
                <a:cubicBezTo>
                  <a:pt x="737729" y="104589"/>
                  <a:pt x="766001" y="79946"/>
                  <a:pt x="800100" y="68580"/>
                </a:cubicBezTo>
                <a:lnTo>
                  <a:pt x="902970" y="34290"/>
                </a:lnTo>
                <a:lnTo>
                  <a:pt x="937260" y="22860"/>
                </a:lnTo>
                <a:cubicBezTo>
                  <a:pt x="948690" y="26670"/>
                  <a:pt x="960476" y="29544"/>
                  <a:pt x="971550" y="34290"/>
                </a:cubicBezTo>
                <a:cubicBezTo>
                  <a:pt x="1070419" y="76662"/>
                  <a:pt x="971144" y="41775"/>
                  <a:pt x="1051560" y="68580"/>
                </a:cubicBezTo>
                <a:cubicBezTo>
                  <a:pt x="1066800" y="80010"/>
                  <a:pt x="1079872" y="95133"/>
                  <a:pt x="1097280" y="102870"/>
                </a:cubicBezTo>
                <a:cubicBezTo>
                  <a:pt x="1115033" y="110760"/>
                  <a:pt x="1136000" y="108157"/>
                  <a:pt x="1154430" y="114300"/>
                </a:cubicBezTo>
                <a:cubicBezTo>
                  <a:pt x="1170594" y="119688"/>
                  <a:pt x="1184910" y="129540"/>
                  <a:pt x="1200150" y="137160"/>
                </a:cubicBezTo>
                <a:cubicBezTo>
                  <a:pt x="1196340" y="148590"/>
                  <a:pt x="1184245" y="160263"/>
                  <a:pt x="1188720" y="171450"/>
                </a:cubicBezTo>
                <a:cubicBezTo>
                  <a:pt x="1197787" y="194117"/>
                  <a:pt x="1253474" y="201163"/>
                  <a:pt x="1268730" y="205740"/>
                </a:cubicBezTo>
                <a:cubicBezTo>
                  <a:pt x="1291810" y="212664"/>
                  <a:pt x="1337310" y="228600"/>
                  <a:pt x="1337310" y="228600"/>
                </a:cubicBezTo>
                <a:cubicBezTo>
                  <a:pt x="1604783" y="215863"/>
                  <a:pt x="1510692" y="261602"/>
                  <a:pt x="1645920" y="171450"/>
                </a:cubicBezTo>
                <a:cubicBezTo>
                  <a:pt x="1657350" y="163830"/>
                  <a:pt x="1670496" y="158304"/>
                  <a:pt x="1680210" y="148590"/>
                </a:cubicBezTo>
                <a:cubicBezTo>
                  <a:pt x="1742014" y="86786"/>
                  <a:pt x="1734857" y="87477"/>
                  <a:pt x="1794510" y="45720"/>
                </a:cubicBezTo>
                <a:cubicBezTo>
                  <a:pt x="1817018" y="29965"/>
                  <a:pt x="1863090" y="0"/>
                  <a:pt x="1863090" y="0"/>
                </a:cubicBezTo>
                <a:cubicBezTo>
                  <a:pt x="1874520" y="3810"/>
                  <a:pt x="1886604" y="6042"/>
                  <a:pt x="1897380" y="11430"/>
                </a:cubicBezTo>
                <a:cubicBezTo>
                  <a:pt x="1951554" y="38517"/>
                  <a:pt x="1910420" y="34290"/>
                  <a:pt x="1954530" y="34290"/>
                </a:cubicBezTo>
              </a:path>
            </a:pathLst>
          </a:custGeom>
          <a:noFill/>
          <a:ln w="698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050" name="Picture 2" descr="C:\Program Files\Microsoft Office\MEDIA\CAGCAT10\j0293828.wm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97" y="-34295"/>
            <a:ext cx="3024336" cy="1327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Program Files\Microsoft Office\MEDIA\OFFICE14\Bullets\BD14790_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5148" y="1384421"/>
            <a:ext cx="556117" cy="556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Program Files\Microsoft Office\MEDIA\OFFICE14\Bullets\BD14791_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934" y="1461383"/>
            <a:ext cx="647502" cy="647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Program Files\Microsoft Office\MEDIA\OFFICE14\Bullets\BD14792_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6215" y="1205408"/>
            <a:ext cx="422250" cy="42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Program Files\Microsoft Office\MEDIA\OFFICE14\Bullets\BD14793_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483" y="1456308"/>
            <a:ext cx="541829" cy="541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Program Files\Microsoft Office\MEDIA\OFFICE14\Bullets\BD21421_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1364" y="1091977"/>
            <a:ext cx="611594" cy="61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9" descr="C:\Program Files\Microsoft Office\MEDIA\OFFICE14\Bullets\BD21421_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41460">
            <a:off x="6718806" y="1005036"/>
            <a:ext cx="611594" cy="61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олилиния 11">
            <a:hlinkClick r:id="rId10" action="ppaction://hlinksldjump"/>
          </p:cNvPr>
          <p:cNvSpPr/>
          <p:nvPr/>
        </p:nvSpPr>
        <p:spPr>
          <a:xfrm>
            <a:off x="5159741" y="2404620"/>
            <a:ext cx="2743200" cy="3578087"/>
          </a:xfrm>
          <a:custGeom>
            <a:avLst/>
            <a:gdLst>
              <a:gd name="connsiteX0" fmla="*/ 1444487 w 2743200"/>
              <a:gd name="connsiteY0" fmla="*/ 675861 h 3578087"/>
              <a:gd name="connsiteX1" fmla="*/ 1470992 w 2743200"/>
              <a:gd name="connsiteY1" fmla="*/ 596348 h 3578087"/>
              <a:gd name="connsiteX2" fmla="*/ 1537253 w 2743200"/>
              <a:gd name="connsiteY2" fmla="*/ 437322 h 3578087"/>
              <a:gd name="connsiteX3" fmla="*/ 1550505 w 2743200"/>
              <a:gd name="connsiteY3" fmla="*/ 397565 h 3578087"/>
              <a:gd name="connsiteX4" fmla="*/ 1563757 w 2743200"/>
              <a:gd name="connsiteY4" fmla="*/ 357809 h 3578087"/>
              <a:gd name="connsiteX5" fmla="*/ 1577009 w 2743200"/>
              <a:gd name="connsiteY5" fmla="*/ 304800 h 3578087"/>
              <a:gd name="connsiteX6" fmla="*/ 1590261 w 2743200"/>
              <a:gd name="connsiteY6" fmla="*/ 265044 h 3578087"/>
              <a:gd name="connsiteX7" fmla="*/ 1603513 w 2743200"/>
              <a:gd name="connsiteY7" fmla="*/ 212035 h 3578087"/>
              <a:gd name="connsiteX8" fmla="*/ 1630018 w 2743200"/>
              <a:gd name="connsiteY8" fmla="*/ 172278 h 3578087"/>
              <a:gd name="connsiteX9" fmla="*/ 1683027 w 2743200"/>
              <a:gd name="connsiteY9" fmla="*/ 92765 h 3578087"/>
              <a:gd name="connsiteX10" fmla="*/ 1749287 w 2743200"/>
              <a:gd name="connsiteY10" fmla="*/ 26505 h 3578087"/>
              <a:gd name="connsiteX11" fmla="*/ 1948070 w 2743200"/>
              <a:gd name="connsiteY11" fmla="*/ 13252 h 3578087"/>
              <a:gd name="connsiteX12" fmla="*/ 2001079 w 2743200"/>
              <a:gd name="connsiteY12" fmla="*/ 0 h 3578087"/>
              <a:gd name="connsiteX13" fmla="*/ 2160105 w 2743200"/>
              <a:gd name="connsiteY13" fmla="*/ 26505 h 3578087"/>
              <a:gd name="connsiteX14" fmla="*/ 2199861 w 2743200"/>
              <a:gd name="connsiteY14" fmla="*/ 39757 h 3578087"/>
              <a:gd name="connsiteX15" fmla="*/ 2266122 w 2743200"/>
              <a:gd name="connsiteY15" fmla="*/ 106018 h 3578087"/>
              <a:gd name="connsiteX16" fmla="*/ 2292627 w 2743200"/>
              <a:gd name="connsiteY16" fmla="*/ 132522 h 3578087"/>
              <a:gd name="connsiteX17" fmla="*/ 2266122 w 2743200"/>
              <a:gd name="connsiteY17" fmla="*/ 185531 h 3578087"/>
              <a:gd name="connsiteX18" fmla="*/ 2292627 w 2743200"/>
              <a:gd name="connsiteY18" fmla="*/ 397565 h 3578087"/>
              <a:gd name="connsiteX19" fmla="*/ 2319131 w 2743200"/>
              <a:gd name="connsiteY19" fmla="*/ 583096 h 3578087"/>
              <a:gd name="connsiteX20" fmla="*/ 2385392 w 2743200"/>
              <a:gd name="connsiteY20" fmla="*/ 662609 h 3578087"/>
              <a:gd name="connsiteX21" fmla="*/ 2438400 w 2743200"/>
              <a:gd name="connsiteY21" fmla="*/ 689113 h 3578087"/>
              <a:gd name="connsiteX22" fmla="*/ 2478157 w 2743200"/>
              <a:gd name="connsiteY22" fmla="*/ 715618 h 3578087"/>
              <a:gd name="connsiteX23" fmla="*/ 2517913 w 2743200"/>
              <a:gd name="connsiteY23" fmla="*/ 728870 h 3578087"/>
              <a:gd name="connsiteX24" fmla="*/ 2676940 w 2743200"/>
              <a:gd name="connsiteY24" fmla="*/ 755374 h 3578087"/>
              <a:gd name="connsiteX25" fmla="*/ 2743200 w 2743200"/>
              <a:gd name="connsiteY25" fmla="*/ 768626 h 3578087"/>
              <a:gd name="connsiteX26" fmla="*/ 2676940 w 2743200"/>
              <a:gd name="connsiteY26" fmla="*/ 821635 h 3578087"/>
              <a:gd name="connsiteX27" fmla="*/ 2623931 w 2743200"/>
              <a:gd name="connsiteY27" fmla="*/ 874644 h 3578087"/>
              <a:gd name="connsiteX28" fmla="*/ 2584174 w 2743200"/>
              <a:gd name="connsiteY28" fmla="*/ 914400 h 3578087"/>
              <a:gd name="connsiteX29" fmla="*/ 2557670 w 2743200"/>
              <a:gd name="connsiteY29" fmla="*/ 940905 h 3578087"/>
              <a:gd name="connsiteX30" fmla="*/ 2517913 w 2743200"/>
              <a:gd name="connsiteY30" fmla="*/ 967409 h 3578087"/>
              <a:gd name="connsiteX31" fmla="*/ 2491409 w 2743200"/>
              <a:gd name="connsiteY31" fmla="*/ 1007165 h 3578087"/>
              <a:gd name="connsiteX32" fmla="*/ 2438400 w 2743200"/>
              <a:gd name="connsiteY32" fmla="*/ 1060174 h 3578087"/>
              <a:gd name="connsiteX33" fmla="*/ 2451653 w 2743200"/>
              <a:gd name="connsiteY33" fmla="*/ 1113183 h 3578087"/>
              <a:gd name="connsiteX34" fmla="*/ 2464905 w 2743200"/>
              <a:gd name="connsiteY34" fmla="*/ 1232452 h 3578087"/>
              <a:gd name="connsiteX35" fmla="*/ 2491409 w 2743200"/>
              <a:gd name="connsiteY35" fmla="*/ 1311965 h 3578087"/>
              <a:gd name="connsiteX36" fmla="*/ 2504661 w 2743200"/>
              <a:gd name="connsiteY36" fmla="*/ 1351722 h 3578087"/>
              <a:gd name="connsiteX37" fmla="*/ 2584174 w 2743200"/>
              <a:gd name="connsiteY37" fmla="*/ 1457739 h 3578087"/>
              <a:gd name="connsiteX38" fmla="*/ 2623931 w 2743200"/>
              <a:gd name="connsiteY38" fmla="*/ 1470991 h 3578087"/>
              <a:gd name="connsiteX39" fmla="*/ 2637183 w 2743200"/>
              <a:gd name="connsiteY39" fmla="*/ 1510748 h 3578087"/>
              <a:gd name="connsiteX40" fmla="*/ 2676940 w 2743200"/>
              <a:gd name="connsiteY40" fmla="*/ 1603513 h 3578087"/>
              <a:gd name="connsiteX41" fmla="*/ 2690192 w 2743200"/>
              <a:gd name="connsiteY41" fmla="*/ 1683026 h 3578087"/>
              <a:gd name="connsiteX42" fmla="*/ 2703444 w 2743200"/>
              <a:gd name="connsiteY42" fmla="*/ 1722783 h 3578087"/>
              <a:gd name="connsiteX43" fmla="*/ 2716696 w 2743200"/>
              <a:gd name="connsiteY43" fmla="*/ 1934818 h 3578087"/>
              <a:gd name="connsiteX44" fmla="*/ 2703444 w 2743200"/>
              <a:gd name="connsiteY44" fmla="*/ 2332383 h 3578087"/>
              <a:gd name="connsiteX45" fmla="*/ 2676940 w 2743200"/>
              <a:gd name="connsiteY45" fmla="*/ 2372139 h 3578087"/>
              <a:gd name="connsiteX46" fmla="*/ 2637183 w 2743200"/>
              <a:gd name="connsiteY46" fmla="*/ 2385391 h 3578087"/>
              <a:gd name="connsiteX47" fmla="*/ 2517913 w 2743200"/>
              <a:gd name="connsiteY47" fmla="*/ 2319131 h 3578087"/>
              <a:gd name="connsiteX48" fmla="*/ 2451653 w 2743200"/>
              <a:gd name="connsiteY48" fmla="*/ 2252870 h 3578087"/>
              <a:gd name="connsiteX49" fmla="*/ 2438400 w 2743200"/>
              <a:gd name="connsiteY49" fmla="*/ 2213113 h 3578087"/>
              <a:gd name="connsiteX50" fmla="*/ 2385392 w 2743200"/>
              <a:gd name="connsiteY50" fmla="*/ 2146852 h 3578087"/>
              <a:gd name="connsiteX51" fmla="*/ 2345635 w 2743200"/>
              <a:gd name="connsiteY51" fmla="*/ 2173357 h 3578087"/>
              <a:gd name="connsiteX52" fmla="*/ 2292627 w 2743200"/>
              <a:gd name="connsiteY52" fmla="*/ 2252870 h 3578087"/>
              <a:gd name="connsiteX53" fmla="*/ 2186609 w 2743200"/>
              <a:gd name="connsiteY53" fmla="*/ 2226365 h 3578087"/>
              <a:gd name="connsiteX54" fmla="*/ 2146853 w 2743200"/>
              <a:gd name="connsiteY54" fmla="*/ 2199861 h 3578087"/>
              <a:gd name="connsiteX55" fmla="*/ 2120348 w 2743200"/>
              <a:gd name="connsiteY55" fmla="*/ 2173357 h 3578087"/>
              <a:gd name="connsiteX56" fmla="*/ 2080592 w 2743200"/>
              <a:gd name="connsiteY56" fmla="*/ 2160105 h 3578087"/>
              <a:gd name="connsiteX57" fmla="*/ 2120348 w 2743200"/>
              <a:gd name="connsiteY57" fmla="*/ 2345635 h 3578087"/>
              <a:gd name="connsiteX58" fmla="*/ 2133600 w 2743200"/>
              <a:gd name="connsiteY58" fmla="*/ 2451652 h 3578087"/>
              <a:gd name="connsiteX59" fmla="*/ 2146853 w 2743200"/>
              <a:gd name="connsiteY59" fmla="*/ 2491409 h 3578087"/>
              <a:gd name="connsiteX60" fmla="*/ 2213113 w 2743200"/>
              <a:gd name="connsiteY60" fmla="*/ 2557670 h 3578087"/>
              <a:gd name="connsiteX61" fmla="*/ 2239618 w 2743200"/>
              <a:gd name="connsiteY61" fmla="*/ 2597426 h 3578087"/>
              <a:gd name="connsiteX62" fmla="*/ 2266122 w 2743200"/>
              <a:gd name="connsiteY62" fmla="*/ 2650435 h 3578087"/>
              <a:gd name="connsiteX63" fmla="*/ 2292627 w 2743200"/>
              <a:gd name="connsiteY63" fmla="*/ 2676939 h 3578087"/>
              <a:gd name="connsiteX64" fmla="*/ 2319131 w 2743200"/>
              <a:gd name="connsiteY64" fmla="*/ 2769705 h 3578087"/>
              <a:gd name="connsiteX65" fmla="*/ 2345635 w 2743200"/>
              <a:gd name="connsiteY65" fmla="*/ 2822713 h 3578087"/>
              <a:gd name="connsiteX66" fmla="*/ 2358887 w 2743200"/>
              <a:gd name="connsiteY66" fmla="*/ 2875722 h 3578087"/>
              <a:gd name="connsiteX67" fmla="*/ 2385392 w 2743200"/>
              <a:gd name="connsiteY67" fmla="*/ 2928731 h 3578087"/>
              <a:gd name="connsiteX68" fmla="*/ 2411896 w 2743200"/>
              <a:gd name="connsiteY68" fmla="*/ 2994991 h 3578087"/>
              <a:gd name="connsiteX69" fmla="*/ 2451653 w 2743200"/>
              <a:gd name="connsiteY69" fmla="*/ 3260035 h 3578087"/>
              <a:gd name="connsiteX70" fmla="*/ 2438400 w 2743200"/>
              <a:gd name="connsiteY70" fmla="*/ 3405809 h 3578087"/>
              <a:gd name="connsiteX71" fmla="*/ 2385392 w 2743200"/>
              <a:gd name="connsiteY71" fmla="*/ 3498574 h 3578087"/>
              <a:gd name="connsiteX72" fmla="*/ 2372140 w 2743200"/>
              <a:gd name="connsiteY72" fmla="*/ 3538331 h 3578087"/>
              <a:gd name="connsiteX73" fmla="*/ 2305879 w 2743200"/>
              <a:gd name="connsiteY73" fmla="*/ 3578087 h 3578087"/>
              <a:gd name="connsiteX74" fmla="*/ 2199861 w 2743200"/>
              <a:gd name="connsiteY74" fmla="*/ 3564835 h 3578087"/>
              <a:gd name="connsiteX75" fmla="*/ 2120348 w 2743200"/>
              <a:gd name="connsiteY75" fmla="*/ 3511826 h 3578087"/>
              <a:gd name="connsiteX76" fmla="*/ 2080592 w 2743200"/>
              <a:gd name="connsiteY76" fmla="*/ 3485322 h 3578087"/>
              <a:gd name="connsiteX77" fmla="*/ 2067340 w 2743200"/>
              <a:gd name="connsiteY77" fmla="*/ 3445565 h 3578087"/>
              <a:gd name="connsiteX78" fmla="*/ 2027583 w 2743200"/>
              <a:gd name="connsiteY78" fmla="*/ 3419061 h 3578087"/>
              <a:gd name="connsiteX79" fmla="*/ 2001079 w 2743200"/>
              <a:gd name="connsiteY79" fmla="*/ 3379305 h 3578087"/>
              <a:gd name="connsiteX80" fmla="*/ 1987827 w 2743200"/>
              <a:gd name="connsiteY80" fmla="*/ 3339548 h 3578087"/>
              <a:gd name="connsiteX81" fmla="*/ 1895061 w 2743200"/>
              <a:gd name="connsiteY81" fmla="*/ 3260035 h 3578087"/>
              <a:gd name="connsiteX82" fmla="*/ 1855305 w 2743200"/>
              <a:gd name="connsiteY82" fmla="*/ 3246783 h 3578087"/>
              <a:gd name="connsiteX83" fmla="*/ 1749287 w 2743200"/>
              <a:gd name="connsiteY83" fmla="*/ 3260035 h 3578087"/>
              <a:gd name="connsiteX84" fmla="*/ 1709531 w 2743200"/>
              <a:gd name="connsiteY84" fmla="*/ 3273287 h 3578087"/>
              <a:gd name="connsiteX85" fmla="*/ 1683027 w 2743200"/>
              <a:gd name="connsiteY85" fmla="*/ 3313044 h 3578087"/>
              <a:gd name="connsiteX86" fmla="*/ 1656522 w 2743200"/>
              <a:gd name="connsiteY86" fmla="*/ 3339548 h 3578087"/>
              <a:gd name="connsiteX87" fmla="*/ 1630018 w 2743200"/>
              <a:gd name="connsiteY87" fmla="*/ 3392557 h 3578087"/>
              <a:gd name="connsiteX88" fmla="*/ 1603513 w 2743200"/>
              <a:gd name="connsiteY88" fmla="*/ 3432313 h 3578087"/>
              <a:gd name="connsiteX89" fmla="*/ 1590261 w 2743200"/>
              <a:gd name="connsiteY89" fmla="*/ 3511826 h 3578087"/>
              <a:gd name="connsiteX90" fmla="*/ 1457740 w 2743200"/>
              <a:gd name="connsiteY90" fmla="*/ 3445565 h 3578087"/>
              <a:gd name="connsiteX91" fmla="*/ 1378227 w 2743200"/>
              <a:gd name="connsiteY91" fmla="*/ 3392557 h 3578087"/>
              <a:gd name="connsiteX92" fmla="*/ 1311966 w 2743200"/>
              <a:gd name="connsiteY92" fmla="*/ 3432313 h 3578087"/>
              <a:gd name="connsiteX93" fmla="*/ 1258957 w 2743200"/>
              <a:gd name="connsiteY93" fmla="*/ 3472070 h 3578087"/>
              <a:gd name="connsiteX94" fmla="*/ 1219200 w 2743200"/>
              <a:gd name="connsiteY94" fmla="*/ 3485322 h 3578087"/>
              <a:gd name="connsiteX95" fmla="*/ 1166192 w 2743200"/>
              <a:gd name="connsiteY95" fmla="*/ 3511826 h 3578087"/>
              <a:gd name="connsiteX96" fmla="*/ 1020418 w 2743200"/>
              <a:gd name="connsiteY96" fmla="*/ 3538331 h 3578087"/>
              <a:gd name="connsiteX97" fmla="*/ 768627 w 2743200"/>
              <a:gd name="connsiteY97" fmla="*/ 3525078 h 3578087"/>
              <a:gd name="connsiteX98" fmla="*/ 662609 w 2743200"/>
              <a:gd name="connsiteY98" fmla="*/ 3485322 h 3578087"/>
              <a:gd name="connsiteX99" fmla="*/ 622853 w 2743200"/>
              <a:gd name="connsiteY99" fmla="*/ 3458818 h 3578087"/>
              <a:gd name="connsiteX100" fmla="*/ 583096 w 2743200"/>
              <a:gd name="connsiteY100" fmla="*/ 3445565 h 3578087"/>
              <a:gd name="connsiteX101" fmla="*/ 503583 w 2743200"/>
              <a:gd name="connsiteY101" fmla="*/ 3392557 h 3578087"/>
              <a:gd name="connsiteX102" fmla="*/ 463827 w 2743200"/>
              <a:gd name="connsiteY102" fmla="*/ 3366052 h 3578087"/>
              <a:gd name="connsiteX103" fmla="*/ 437322 w 2743200"/>
              <a:gd name="connsiteY103" fmla="*/ 3339548 h 3578087"/>
              <a:gd name="connsiteX104" fmla="*/ 344557 w 2743200"/>
              <a:gd name="connsiteY104" fmla="*/ 3273287 h 3578087"/>
              <a:gd name="connsiteX105" fmla="*/ 331305 w 2743200"/>
              <a:gd name="connsiteY105" fmla="*/ 3048000 h 3578087"/>
              <a:gd name="connsiteX106" fmla="*/ 344557 w 2743200"/>
              <a:gd name="connsiteY106" fmla="*/ 2981739 h 3578087"/>
              <a:gd name="connsiteX107" fmla="*/ 384313 w 2743200"/>
              <a:gd name="connsiteY107" fmla="*/ 2928731 h 3578087"/>
              <a:gd name="connsiteX108" fmla="*/ 450574 w 2743200"/>
              <a:gd name="connsiteY108" fmla="*/ 2835965 h 3578087"/>
              <a:gd name="connsiteX109" fmla="*/ 477079 w 2743200"/>
              <a:gd name="connsiteY109" fmla="*/ 2796209 h 3578087"/>
              <a:gd name="connsiteX110" fmla="*/ 556592 w 2743200"/>
              <a:gd name="connsiteY110" fmla="*/ 2729948 h 3578087"/>
              <a:gd name="connsiteX111" fmla="*/ 927653 w 2743200"/>
              <a:gd name="connsiteY111" fmla="*/ 2729948 h 3578087"/>
              <a:gd name="connsiteX112" fmla="*/ 1007166 w 2743200"/>
              <a:gd name="connsiteY112" fmla="*/ 2676939 h 3578087"/>
              <a:gd name="connsiteX113" fmla="*/ 1099931 w 2743200"/>
              <a:gd name="connsiteY113" fmla="*/ 2597426 h 3578087"/>
              <a:gd name="connsiteX114" fmla="*/ 1139687 w 2743200"/>
              <a:gd name="connsiteY114" fmla="*/ 2557670 h 3578087"/>
              <a:gd name="connsiteX115" fmla="*/ 1179444 w 2743200"/>
              <a:gd name="connsiteY115" fmla="*/ 2531165 h 3578087"/>
              <a:gd name="connsiteX116" fmla="*/ 1166192 w 2743200"/>
              <a:gd name="connsiteY116" fmla="*/ 2411896 h 3578087"/>
              <a:gd name="connsiteX117" fmla="*/ 1086679 w 2743200"/>
              <a:gd name="connsiteY117" fmla="*/ 2358887 h 3578087"/>
              <a:gd name="connsiteX118" fmla="*/ 993913 w 2743200"/>
              <a:gd name="connsiteY118" fmla="*/ 2332383 h 3578087"/>
              <a:gd name="connsiteX119" fmla="*/ 901148 w 2743200"/>
              <a:gd name="connsiteY119" fmla="*/ 2305878 h 3578087"/>
              <a:gd name="connsiteX120" fmla="*/ 887896 w 2743200"/>
              <a:gd name="connsiteY120" fmla="*/ 2252870 h 3578087"/>
              <a:gd name="connsiteX121" fmla="*/ 901148 w 2743200"/>
              <a:gd name="connsiteY121" fmla="*/ 2146852 h 3578087"/>
              <a:gd name="connsiteX122" fmla="*/ 927653 w 2743200"/>
              <a:gd name="connsiteY122" fmla="*/ 2107096 h 3578087"/>
              <a:gd name="connsiteX123" fmla="*/ 1007166 w 2743200"/>
              <a:gd name="connsiteY123" fmla="*/ 2040835 h 3578087"/>
              <a:gd name="connsiteX124" fmla="*/ 1073427 w 2743200"/>
              <a:gd name="connsiteY124" fmla="*/ 1974574 h 3578087"/>
              <a:gd name="connsiteX125" fmla="*/ 1139687 w 2743200"/>
              <a:gd name="connsiteY125" fmla="*/ 1908313 h 3578087"/>
              <a:gd name="connsiteX126" fmla="*/ 1152940 w 2743200"/>
              <a:gd name="connsiteY126" fmla="*/ 1855305 h 3578087"/>
              <a:gd name="connsiteX127" fmla="*/ 1086679 w 2743200"/>
              <a:gd name="connsiteY127" fmla="*/ 1789044 h 3578087"/>
              <a:gd name="connsiteX128" fmla="*/ 384313 w 2743200"/>
              <a:gd name="connsiteY128" fmla="*/ 1775791 h 3578087"/>
              <a:gd name="connsiteX129" fmla="*/ 291548 w 2743200"/>
              <a:gd name="connsiteY129" fmla="*/ 1736035 h 3578087"/>
              <a:gd name="connsiteX130" fmla="*/ 251792 w 2743200"/>
              <a:gd name="connsiteY130" fmla="*/ 1722783 h 3578087"/>
              <a:gd name="connsiteX131" fmla="*/ 159027 w 2743200"/>
              <a:gd name="connsiteY131" fmla="*/ 1683026 h 3578087"/>
              <a:gd name="connsiteX132" fmla="*/ 53009 w 2743200"/>
              <a:gd name="connsiteY132" fmla="*/ 1603513 h 3578087"/>
              <a:gd name="connsiteX133" fmla="*/ 13253 w 2743200"/>
              <a:gd name="connsiteY133" fmla="*/ 1577009 h 3578087"/>
              <a:gd name="connsiteX134" fmla="*/ 0 w 2743200"/>
              <a:gd name="connsiteY134" fmla="*/ 1537252 h 3578087"/>
              <a:gd name="connsiteX135" fmla="*/ 13253 w 2743200"/>
              <a:gd name="connsiteY135" fmla="*/ 1444487 h 3578087"/>
              <a:gd name="connsiteX136" fmla="*/ 119270 w 2743200"/>
              <a:gd name="connsiteY136" fmla="*/ 1338470 h 3578087"/>
              <a:gd name="connsiteX137" fmla="*/ 212035 w 2743200"/>
              <a:gd name="connsiteY137" fmla="*/ 1298713 h 3578087"/>
              <a:gd name="connsiteX138" fmla="*/ 821635 w 2743200"/>
              <a:gd name="connsiteY138" fmla="*/ 1258957 h 3578087"/>
              <a:gd name="connsiteX139" fmla="*/ 887896 w 2743200"/>
              <a:gd name="connsiteY139" fmla="*/ 1219200 h 3578087"/>
              <a:gd name="connsiteX140" fmla="*/ 901148 w 2743200"/>
              <a:gd name="connsiteY140" fmla="*/ 1179444 h 3578087"/>
              <a:gd name="connsiteX141" fmla="*/ 927653 w 2743200"/>
              <a:gd name="connsiteY141" fmla="*/ 1152939 h 3578087"/>
              <a:gd name="connsiteX142" fmla="*/ 993913 w 2743200"/>
              <a:gd name="connsiteY142" fmla="*/ 1033670 h 3578087"/>
              <a:gd name="connsiteX143" fmla="*/ 1007166 w 2743200"/>
              <a:gd name="connsiteY143" fmla="*/ 993913 h 3578087"/>
              <a:gd name="connsiteX144" fmla="*/ 1020418 w 2743200"/>
              <a:gd name="connsiteY144" fmla="*/ 940905 h 3578087"/>
              <a:gd name="connsiteX145" fmla="*/ 1126435 w 2743200"/>
              <a:gd name="connsiteY145" fmla="*/ 861391 h 3578087"/>
              <a:gd name="connsiteX146" fmla="*/ 1152940 w 2743200"/>
              <a:gd name="connsiteY146" fmla="*/ 834887 h 3578087"/>
              <a:gd name="connsiteX147" fmla="*/ 1192696 w 2743200"/>
              <a:gd name="connsiteY147" fmla="*/ 821635 h 3578087"/>
              <a:gd name="connsiteX148" fmla="*/ 1232453 w 2743200"/>
              <a:gd name="connsiteY148" fmla="*/ 795131 h 3578087"/>
              <a:gd name="connsiteX149" fmla="*/ 1325218 w 2743200"/>
              <a:gd name="connsiteY149" fmla="*/ 755374 h 3578087"/>
              <a:gd name="connsiteX150" fmla="*/ 1391479 w 2743200"/>
              <a:gd name="connsiteY150" fmla="*/ 702365 h 3578087"/>
              <a:gd name="connsiteX151" fmla="*/ 1404731 w 2743200"/>
              <a:gd name="connsiteY151" fmla="*/ 662609 h 3578087"/>
              <a:gd name="connsiteX152" fmla="*/ 1431235 w 2743200"/>
              <a:gd name="connsiteY152" fmla="*/ 609600 h 3578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</a:cxnLst>
            <a:rect l="l" t="t" r="r" b="b"/>
            <a:pathLst>
              <a:path w="2743200" h="3578087">
                <a:moveTo>
                  <a:pt x="1444487" y="675861"/>
                </a:moveTo>
                <a:cubicBezTo>
                  <a:pt x="1453322" y="649357"/>
                  <a:pt x="1460247" y="622137"/>
                  <a:pt x="1470992" y="596348"/>
                </a:cubicBezTo>
                <a:cubicBezTo>
                  <a:pt x="1558071" y="387359"/>
                  <a:pt x="1468540" y="643459"/>
                  <a:pt x="1537253" y="437322"/>
                </a:cubicBezTo>
                <a:lnTo>
                  <a:pt x="1550505" y="397565"/>
                </a:lnTo>
                <a:cubicBezTo>
                  <a:pt x="1554922" y="384313"/>
                  <a:pt x="1560369" y="371361"/>
                  <a:pt x="1563757" y="357809"/>
                </a:cubicBezTo>
                <a:cubicBezTo>
                  <a:pt x="1568174" y="340139"/>
                  <a:pt x="1572005" y="322313"/>
                  <a:pt x="1577009" y="304800"/>
                </a:cubicBezTo>
                <a:cubicBezTo>
                  <a:pt x="1580846" y="291369"/>
                  <a:pt x="1586424" y="278475"/>
                  <a:pt x="1590261" y="265044"/>
                </a:cubicBezTo>
                <a:cubicBezTo>
                  <a:pt x="1595265" y="247531"/>
                  <a:pt x="1596338" y="228776"/>
                  <a:pt x="1603513" y="212035"/>
                </a:cubicBezTo>
                <a:cubicBezTo>
                  <a:pt x="1609787" y="197395"/>
                  <a:pt x="1622116" y="186107"/>
                  <a:pt x="1630018" y="172278"/>
                </a:cubicBezTo>
                <a:cubicBezTo>
                  <a:pt x="1710153" y="32043"/>
                  <a:pt x="1612167" y="181340"/>
                  <a:pt x="1683027" y="92765"/>
                </a:cubicBezTo>
                <a:cubicBezTo>
                  <a:pt x="1702056" y="68979"/>
                  <a:pt x="1712589" y="32621"/>
                  <a:pt x="1749287" y="26505"/>
                </a:cubicBezTo>
                <a:cubicBezTo>
                  <a:pt x="1814792" y="15587"/>
                  <a:pt x="1881809" y="17670"/>
                  <a:pt x="1948070" y="13252"/>
                </a:cubicBezTo>
                <a:cubicBezTo>
                  <a:pt x="1965740" y="8835"/>
                  <a:pt x="1982866" y="0"/>
                  <a:pt x="2001079" y="0"/>
                </a:cubicBezTo>
                <a:cubicBezTo>
                  <a:pt x="2049485" y="0"/>
                  <a:pt x="2111251" y="12546"/>
                  <a:pt x="2160105" y="26505"/>
                </a:cubicBezTo>
                <a:cubicBezTo>
                  <a:pt x="2173536" y="30343"/>
                  <a:pt x="2186609" y="35340"/>
                  <a:pt x="2199861" y="39757"/>
                </a:cubicBezTo>
                <a:lnTo>
                  <a:pt x="2266122" y="106018"/>
                </a:lnTo>
                <a:lnTo>
                  <a:pt x="2292627" y="132522"/>
                </a:lnTo>
                <a:cubicBezTo>
                  <a:pt x="2283792" y="150192"/>
                  <a:pt x="2267637" y="165834"/>
                  <a:pt x="2266122" y="185531"/>
                </a:cubicBezTo>
                <a:cubicBezTo>
                  <a:pt x="2263920" y="214157"/>
                  <a:pt x="2288478" y="360224"/>
                  <a:pt x="2292627" y="397565"/>
                </a:cubicBezTo>
                <a:cubicBezTo>
                  <a:pt x="2293876" y="408807"/>
                  <a:pt x="2294249" y="539551"/>
                  <a:pt x="2319131" y="583096"/>
                </a:cubicBezTo>
                <a:cubicBezTo>
                  <a:pt x="2325301" y="593894"/>
                  <a:pt x="2366509" y="650020"/>
                  <a:pt x="2385392" y="662609"/>
                </a:cubicBezTo>
                <a:cubicBezTo>
                  <a:pt x="2401829" y="673567"/>
                  <a:pt x="2421248" y="679312"/>
                  <a:pt x="2438400" y="689113"/>
                </a:cubicBezTo>
                <a:cubicBezTo>
                  <a:pt x="2452229" y="697015"/>
                  <a:pt x="2463911" y="708495"/>
                  <a:pt x="2478157" y="715618"/>
                </a:cubicBezTo>
                <a:cubicBezTo>
                  <a:pt x="2490651" y="721865"/>
                  <a:pt x="2504482" y="725033"/>
                  <a:pt x="2517913" y="728870"/>
                </a:cubicBezTo>
                <a:cubicBezTo>
                  <a:pt x="2595640" y="751077"/>
                  <a:pt x="2572076" y="739241"/>
                  <a:pt x="2676940" y="755374"/>
                </a:cubicBezTo>
                <a:cubicBezTo>
                  <a:pt x="2699202" y="758799"/>
                  <a:pt x="2721113" y="764209"/>
                  <a:pt x="2743200" y="768626"/>
                </a:cubicBezTo>
                <a:cubicBezTo>
                  <a:pt x="2652990" y="858840"/>
                  <a:pt x="2793945" y="721345"/>
                  <a:pt x="2676940" y="821635"/>
                </a:cubicBezTo>
                <a:cubicBezTo>
                  <a:pt x="2657967" y="837897"/>
                  <a:pt x="2641601" y="856974"/>
                  <a:pt x="2623931" y="874644"/>
                </a:cubicBezTo>
                <a:lnTo>
                  <a:pt x="2584174" y="914400"/>
                </a:lnTo>
                <a:cubicBezTo>
                  <a:pt x="2575339" y="923235"/>
                  <a:pt x="2568066" y="933975"/>
                  <a:pt x="2557670" y="940905"/>
                </a:cubicBezTo>
                <a:lnTo>
                  <a:pt x="2517913" y="967409"/>
                </a:lnTo>
                <a:cubicBezTo>
                  <a:pt x="2509078" y="980661"/>
                  <a:pt x="2501774" y="995072"/>
                  <a:pt x="2491409" y="1007165"/>
                </a:cubicBezTo>
                <a:cubicBezTo>
                  <a:pt x="2475147" y="1026138"/>
                  <a:pt x="2438400" y="1060174"/>
                  <a:pt x="2438400" y="1060174"/>
                </a:cubicBezTo>
                <a:cubicBezTo>
                  <a:pt x="2442818" y="1077844"/>
                  <a:pt x="2448883" y="1095181"/>
                  <a:pt x="2451653" y="1113183"/>
                </a:cubicBezTo>
                <a:cubicBezTo>
                  <a:pt x="2457736" y="1152719"/>
                  <a:pt x="2457060" y="1193228"/>
                  <a:pt x="2464905" y="1232452"/>
                </a:cubicBezTo>
                <a:cubicBezTo>
                  <a:pt x="2470384" y="1259847"/>
                  <a:pt x="2482574" y="1285461"/>
                  <a:pt x="2491409" y="1311965"/>
                </a:cubicBezTo>
                <a:lnTo>
                  <a:pt x="2504661" y="1351722"/>
                </a:lnTo>
                <a:cubicBezTo>
                  <a:pt x="2519278" y="1395573"/>
                  <a:pt x="2527071" y="1438705"/>
                  <a:pt x="2584174" y="1457739"/>
                </a:cubicBezTo>
                <a:lnTo>
                  <a:pt x="2623931" y="1470991"/>
                </a:lnTo>
                <a:cubicBezTo>
                  <a:pt x="2628348" y="1484243"/>
                  <a:pt x="2631680" y="1497908"/>
                  <a:pt x="2637183" y="1510748"/>
                </a:cubicBezTo>
                <a:cubicBezTo>
                  <a:pt x="2686317" y="1625396"/>
                  <a:pt x="2645855" y="1510265"/>
                  <a:pt x="2676940" y="1603513"/>
                </a:cubicBezTo>
                <a:cubicBezTo>
                  <a:pt x="2681357" y="1630017"/>
                  <a:pt x="2684363" y="1656796"/>
                  <a:pt x="2690192" y="1683026"/>
                </a:cubicBezTo>
                <a:cubicBezTo>
                  <a:pt x="2693222" y="1696663"/>
                  <a:pt x="2701982" y="1708891"/>
                  <a:pt x="2703444" y="1722783"/>
                </a:cubicBezTo>
                <a:cubicBezTo>
                  <a:pt x="2710857" y="1793210"/>
                  <a:pt x="2712279" y="1864140"/>
                  <a:pt x="2716696" y="1934818"/>
                </a:cubicBezTo>
                <a:cubicBezTo>
                  <a:pt x="2712279" y="2067340"/>
                  <a:pt x="2715448" y="2200332"/>
                  <a:pt x="2703444" y="2332383"/>
                </a:cubicBezTo>
                <a:cubicBezTo>
                  <a:pt x="2702002" y="2348245"/>
                  <a:pt x="2689377" y="2362190"/>
                  <a:pt x="2676940" y="2372139"/>
                </a:cubicBezTo>
                <a:cubicBezTo>
                  <a:pt x="2666032" y="2380865"/>
                  <a:pt x="2650435" y="2380974"/>
                  <a:pt x="2637183" y="2385391"/>
                </a:cubicBezTo>
                <a:cubicBezTo>
                  <a:pt x="2587191" y="2368727"/>
                  <a:pt x="2563478" y="2364697"/>
                  <a:pt x="2517913" y="2319131"/>
                </a:cubicBezTo>
                <a:lnTo>
                  <a:pt x="2451653" y="2252870"/>
                </a:lnTo>
                <a:cubicBezTo>
                  <a:pt x="2447235" y="2239618"/>
                  <a:pt x="2444647" y="2225607"/>
                  <a:pt x="2438400" y="2213113"/>
                </a:cubicBezTo>
                <a:cubicBezTo>
                  <a:pt x="2421683" y="2179679"/>
                  <a:pt x="2410043" y="2171504"/>
                  <a:pt x="2385392" y="2146852"/>
                </a:cubicBezTo>
                <a:cubicBezTo>
                  <a:pt x="2372140" y="2155687"/>
                  <a:pt x="2353537" y="2159528"/>
                  <a:pt x="2345635" y="2173357"/>
                </a:cubicBezTo>
                <a:cubicBezTo>
                  <a:pt x="2292957" y="2265545"/>
                  <a:pt x="2376503" y="2224911"/>
                  <a:pt x="2292627" y="2252870"/>
                </a:cubicBezTo>
                <a:cubicBezTo>
                  <a:pt x="2267419" y="2247828"/>
                  <a:pt x="2213779" y="2239950"/>
                  <a:pt x="2186609" y="2226365"/>
                </a:cubicBezTo>
                <a:cubicBezTo>
                  <a:pt x="2172364" y="2219242"/>
                  <a:pt x="2159290" y="2209810"/>
                  <a:pt x="2146853" y="2199861"/>
                </a:cubicBezTo>
                <a:cubicBezTo>
                  <a:pt x="2137097" y="2192056"/>
                  <a:pt x="2131062" y="2179785"/>
                  <a:pt x="2120348" y="2173357"/>
                </a:cubicBezTo>
                <a:cubicBezTo>
                  <a:pt x="2108370" y="2166170"/>
                  <a:pt x="2093844" y="2164522"/>
                  <a:pt x="2080592" y="2160105"/>
                </a:cubicBezTo>
                <a:cubicBezTo>
                  <a:pt x="2095650" y="2220339"/>
                  <a:pt x="2112829" y="2285479"/>
                  <a:pt x="2120348" y="2345635"/>
                </a:cubicBezTo>
                <a:cubicBezTo>
                  <a:pt x="2124765" y="2380974"/>
                  <a:pt x="2127229" y="2416612"/>
                  <a:pt x="2133600" y="2451652"/>
                </a:cubicBezTo>
                <a:cubicBezTo>
                  <a:pt x="2136099" y="2465396"/>
                  <a:pt x="2138471" y="2480234"/>
                  <a:pt x="2146853" y="2491409"/>
                </a:cubicBezTo>
                <a:cubicBezTo>
                  <a:pt x="2165594" y="2516397"/>
                  <a:pt x="2195786" y="2531681"/>
                  <a:pt x="2213113" y="2557670"/>
                </a:cubicBezTo>
                <a:cubicBezTo>
                  <a:pt x="2221948" y="2570922"/>
                  <a:pt x="2231716" y="2583597"/>
                  <a:pt x="2239618" y="2597426"/>
                </a:cubicBezTo>
                <a:cubicBezTo>
                  <a:pt x="2249419" y="2614578"/>
                  <a:pt x="2255164" y="2633998"/>
                  <a:pt x="2266122" y="2650435"/>
                </a:cubicBezTo>
                <a:cubicBezTo>
                  <a:pt x="2273053" y="2660831"/>
                  <a:pt x="2283792" y="2668104"/>
                  <a:pt x="2292627" y="2676939"/>
                </a:cubicBezTo>
                <a:cubicBezTo>
                  <a:pt x="2299351" y="2703837"/>
                  <a:pt x="2307724" y="2743089"/>
                  <a:pt x="2319131" y="2769705"/>
                </a:cubicBezTo>
                <a:cubicBezTo>
                  <a:pt x="2326913" y="2787863"/>
                  <a:pt x="2336800" y="2805044"/>
                  <a:pt x="2345635" y="2822713"/>
                </a:cubicBezTo>
                <a:cubicBezTo>
                  <a:pt x="2350052" y="2840383"/>
                  <a:pt x="2352492" y="2858668"/>
                  <a:pt x="2358887" y="2875722"/>
                </a:cubicBezTo>
                <a:cubicBezTo>
                  <a:pt x="2365824" y="2894220"/>
                  <a:pt x="2377369" y="2910678"/>
                  <a:pt x="2385392" y="2928731"/>
                </a:cubicBezTo>
                <a:cubicBezTo>
                  <a:pt x="2395053" y="2950469"/>
                  <a:pt x="2403061" y="2972904"/>
                  <a:pt x="2411896" y="2994991"/>
                </a:cubicBezTo>
                <a:cubicBezTo>
                  <a:pt x="2447106" y="3171045"/>
                  <a:pt x="2433917" y="3082688"/>
                  <a:pt x="2451653" y="3260035"/>
                </a:cubicBezTo>
                <a:cubicBezTo>
                  <a:pt x="2447235" y="3308626"/>
                  <a:pt x="2447969" y="3357965"/>
                  <a:pt x="2438400" y="3405809"/>
                </a:cubicBezTo>
                <a:cubicBezTo>
                  <a:pt x="2433596" y="3429830"/>
                  <a:pt x="2399617" y="3477236"/>
                  <a:pt x="2385392" y="3498574"/>
                </a:cubicBezTo>
                <a:cubicBezTo>
                  <a:pt x="2380975" y="3511826"/>
                  <a:pt x="2379327" y="3526353"/>
                  <a:pt x="2372140" y="3538331"/>
                </a:cubicBezTo>
                <a:cubicBezTo>
                  <a:pt x="2353949" y="3568648"/>
                  <a:pt x="2337149" y="3567664"/>
                  <a:pt x="2305879" y="3578087"/>
                </a:cubicBezTo>
                <a:cubicBezTo>
                  <a:pt x="2270540" y="3573670"/>
                  <a:pt x="2233401" y="3576813"/>
                  <a:pt x="2199861" y="3564835"/>
                </a:cubicBezTo>
                <a:cubicBezTo>
                  <a:pt x="2169862" y="3554121"/>
                  <a:pt x="2146852" y="3529496"/>
                  <a:pt x="2120348" y="3511826"/>
                </a:cubicBezTo>
                <a:lnTo>
                  <a:pt x="2080592" y="3485322"/>
                </a:lnTo>
                <a:cubicBezTo>
                  <a:pt x="2076175" y="3472070"/>
                  <a:pt x="2076066" y="3456473"/>
                  <a:pt x="2067340" y="3445565"/>
                </a:cubicBezTo>
                <a:cubicBezTo>
                  <a:pt x="2057390" y="3433128"/>
                  <a:pt x="2038845" y="3430323"/>
                  <a:pt x="2027583" y="3419061"/>
                </a:cubicBezTo>
                <a:cubicBezTo>
                  <a:pt x="2016321" y="3407799"/>
                  <a:pt x="2009914" y="3392557"/>
                  <a:pt x="2001079" y="3379305"/>
                </a:cubicBezTo>
                <a:cubicBezTo>
                  <a:pt x="1996662" y="3366053"/>
                  <a:pt x="1995946" y="3350915"/>
                  <a:pt x="1987827" y="3339548"/>
                </a:cubicBezTo>
                <a:cubicBezTo>
                  <a:pt x="1969712" y="3314186"/>
                  <a:pt x="1926191" y="3275600"/>
                  <a:pt x="1895061" y="3260035"/>
                </a:cubicBezTo>
                <a:cubicBezTo>
                  <a:pt x="1882567" y="3253788"/>
                  <a:pt x="1868557" y="3251200"/>
                  <a:pt x="1855305" y="3246783"/>
                </a:cubicBezTo>
                <a:cubicBezTo>
                  <a:pt x="1819966" y="3251200"/>
                  <a:pt x="1784327" y="3253664"/>
                  <a:pt x="1749287" y="3260035"/>
                </a:cubicBezTo>
                <a:cubicBezTo>
                  <a:pt x="1735543" y="3262534"/>
                  <a:pt x="1720439" y="3264561"/>
                  <a:pt x="1709531" y="3273287"/>
                </a:cubicBezTo>
                <a:cubicBezTo>
                  <a:pt x="1697094" y="3283237"/>
                  <a:pt x="1692977" y="3300607"/>
                  <a:pt x="1683027" y="3313044"/>
                </a:cubicBezTo>
                <a:cubicBezTo>
                  <a:pt x="1675222" y="3322800"/>
                  <a:pt x="1665357" y="3330713"/>
                  <a:pt x="1656522" y="3339548"/>
                </a:cubicBezTo>
                <a:cubicBezTo>
                  <a:pt x="1647687" y="3357218"/>
                  <a:pt x="1639819" y="3375405"/>
                  <a:pt x="1630018" y="3392557"/>
                </a:cubicBezTo>
                <a:cubicBezTo>
                  <a:pt x="1622116" y="3406386"/>
                  <a:pt x="1608550" y="3417203"/>
                  <a:pt x="1603513" y="3432313"/>
                </a:cubicBezTo>
                <a:cubicBezTo>
                  <a:pt x="1595016" y="3457804"/>
                  <a:pt x="1594678" y="3485322"/>
                  <a:pt x="1590261" y="3511826"/>
                </a:cubicBezTo>
                <a:cubicBezTo>
                  <a:pt x="1476792" y="3474003"/>
                  <a:pt x="1543378" y="3505511"/>
                  <a:pt x="1457740" y="3445565"/>
                </a:cubicBezTo>
                <a:cubicBezTo>
                  <a:pt x="1431644" y="3427298"/>
                  <a:pt x="1378227" y="3392557"/>
                  <a:pt x="1378227" y="3392557"/>
                </a:cubicBezTo>
                <a:cubicBezTo>
                  <a:pt x="1356140" y="3405809"/>
                  <a:pt x="1333398" y="3418025"/>
                  <a:pt x="1311966" y="3432313"/>
                </a:cubicBezTo>
                <a:cubicBezTo>
                  <a:pt x="1293588" y="3444565"/>
                  <a:pt x="1278134" y="3461112"/>
                  <a:pt x="1258957" y="3472070"/>
                </a:cubicBezTo>
                <a:cubicBezTo>
                  <a:pt x="1246828" y="3479001"/>
                  <a:pt x="1232040" y="3479819"/>
                  <a:pt x="1219200" y="3485322"/>
                </a:cubicBezTo>
                <a:cubicBezTo>
                  <a:pt x="1201042" y="3493104"/>
                  <a:pt x="1184933" y="3505579"/>
                  <a:pt x="1166192" y="3511826"/>
                </a:cubicBezTo>
                <a:cubicBezTo>
                  <a:pt x="1147676" y="3517998"/>
                  <a:pt x="1033761" y="3536107"/>
                  <a:pt x="1020418" y="3538331"/>
                </a:cubicBezTo>
                <a:cubicBezTo>
                  <a:pt x="936488" y="3533913"/>
                  <a:pt x="852358" y="3532359"/>
                  <a:pt x="768627" y="3525078"/>
                </a:cubicBezTo>
                <a:cubicBezTo>
                  <a:pt x="730162" y="3521733"/>
                  <a:pt x="695346" y="3504029"/>
                  <a:pt x="662609" y="3485322"/>
                </a:cubicBezTo>
                <a:cubicBezTo>
                  <a:pt x="648781" y="3477420"/>
                  <a:pt x="637098" y="3465941"/>
                  <a:pt x="622853" y="3458818"/>
                </a:cubicBezTo>
                <a:cubicBezTo>
                  <a:pt x="610359" y="3452571"/>
                  <a:pt x="595307" y="3452349"/>
                  <a:pt x="583096" y="3445565"/>
                </a:cubicBezTo>
                <a:cubicBezTo>
                  <a:pt x="555250" y="3430095"/>
                  <a:pt x="530087" y="3410227"/>
                  <a:pt x="503583" y="3392557"/>
                </a:cubicBezTo>
                <a:cubicBezTo>
                  <a:pt x="490331" y="3383722"/>
                  <a:pt x="475089" y="3377314"/>
                  <a:pt x="463827" y="3366052"/>
                </a:cubicBezTo>
                <a:cubicBezTo>
                  <a:pt x="454992" y="3357217"/>
                  <a:pt x="446920" y="3347547"/>
                  <a:pt x="437322" y="3339548"/>
                </a:cubicBezTo>
                <a:cubicBezTo>
                  <a:pt x="404443" y="3312149"/>
                  <a:pt x="378987" y="3296240"/>
                  <a:pt x="344557" y="3273287"/>
                </a:cubicBezTo>
                <a:cubicBezTo>
                  <a:pt x="305088" y="3154880"/>
                  <a:pt x="311220" y="3208685"/>
                  <a:pt x="331305" y="3048000"/>
                </a:cubicBezTo>
                <a:cubicBezTo>
                  <a:pt x="334099" y="3025650"/>
                  <a:pt x="335409" y="3002322"/>
                  <a:pt x="344557" y="2981739"/>
                </a:cubicBezTo>
                <a:cubicBezTo>
                  <a:pt x="353527" y="2961556"/>
                  <a:pt x="371061" y="2946400"/>
                  <a:pt x="384313" y="2928731"/>
                </a:cubicBezTo>
                <a:cubicBezTo>
                  <a:pt x="408664" y="2855681"/>
                  <a:pt x="381972" y="2916001"/>
                  <a:pt x="450574" y="2835965"/>
                </a:cubicBezTo>
                <a:cubicBezTo>
                  <a:pt x="460939" y="2823872"/>
                  <a:pt x="466883" y="2808445"/>
                  <a:pt x="477079" y="2796209"/>
                </a:cubicBezTo>
                <a:cubicBezTo>
                  <a:pt x="508968" y="2757942"/>
                  <a:pt x="517497" y="2756010"/>
                  <a:pt x="556592" y="2729948"/>
                </a:cubicBezTo>
                <a:cubicBezTo>
                  <a:pt x="697641" y="2750098"/>
                  <a:pt x="747947" y="2763227"/>
                  <a:pt x="927653" y="2729948"/>
                </a:cubicBezTo>
                <a:cubicBezTo>
                  <a:pt x="958975" y="2724148"/>
                  <a:pt x="980662" y="2694609"/>
                  <a:pt x="1007166" y="2676939"/>
                </a:cubicBezTo>
                <a:cubicBezTo>
                  <a:pt x="1067714" y="2636573"/>
                  <a:pt x="1035659" y="2661698"/>
                  <a:pt x="1099931" y="2597426"/>
                </a:cubicBezTo>
                <a:cubicBezTo>
                  <a:pt x="1113183" y="2584174"/>
                  <a:pt x="1124093" y="2568066"/>
                  <a:pt x="1139687" y="2557670"/>
                </a:cubicBezTo>
                <a:lnTo>
                  <a:pt x="1179444" y="2531165"/>
                </a:lnTo>
                <a:cubicBezTo>
                  <a:pt x="1175027" y="2491409"/>
                  <a:pt x="1185156" y="2447116"/>
                  <a:pt x="1166192" y="2411896"/>
                </a:cubicBezTo>
                <a:cubicBezTo>
                  <a:pt x="1151090" y="2383849"/>
                  <a:pt x="1117582" y="2366613"/>
                  <a:pt x="1086679" y="2358887"/>
                </a:cubicBezTo>
                <a:cubicBezTo>
                  <a:pt x="920980" y="2317463"/>
                  <a:pt x="1126985" y="2370403"/>
                  <a:pt x="993913" y="2332383"/>
                </a:cubicBezTo>
                <a:cubicBezTo>
                  <a:pt x="877458" y="2299110"/>
                  <a:pt x="996452" y="2337648"/>
                  <a:pt x="901148" y="2305878"/>
                </a:cubicBezTo>
                <a:cubicBezTo>
                  <a:pt x="896731" y="2288209"/>
                  <a:pt x="887896" y="2271083"/>
                  <a:pt x="887896" y="2252870"/>
                </a:cubicBezTo>
                <a:cubicBezTo>
                  <a:pt x="887896" y="2217256"/>
                  <a:pt x="891777" y="2181211"/>
                  <a:pt x="901148" y="2146852"/>
                </a:cubicBezTo>
                <a:cubicBezTo>
                  <a:pt x="905339" y="2131486"/>
                  <a:pt x="917457" y="2119332"/>
                  <a:pt x="927653" y="2107096"/>
                </a:cubicBezTo>
                <a:cubicBezTo>
                  <a:pt x="959542" y="2068829"/>
                  <a:pt x="968071" y="2066897"/>
                  <a:pt x="1007166" y="2040835"/>
                </a:cubicBezTo>
                <a:cubicBezTo>
                  <a:pt x="1060175" y="1961320"/>
                  <a:pt x="1002747" y="2036419"/>
                  <a:pt x="1073427" y="1974574"/>
                </a:cubicBezTo>
                <a:cubicBezTo>
                  <a:pt x="1096934" y="1954005"/>
                  <a:pt x="1139687" y="1908313"/>
                  <a:pt x="1139687" y="1908313"/>
                </a:cubicBezTo>
                <a:cubicBezTo>
                  <a:pt x="1144105" y="1890644"/>
                  <a:pt x="1152940" y="1873518"/>
                  <a:pt x="1152940" y="1855305"/>
                </a:cubicBezTo>
                <a:cubicBezTo>
                  <a:pt x="1152940" y="1818555"/>
                  <a:pt x="1124605" y="1791040"/>
                  <a:pt x="1086679" y="1789044"/>
                </a:cubicBezTo>
                <a:cubicBezTo>
                  <a:pt x="852839" y="1776736"/>
                  <a:pt x="618435" y="1780209"/>
                  <a:pt x="384313" y="1775791"/>
                </a:cubicBezTo>
                <a:cubicBezTo>
                  <a:pt x="291078" y="1744713"/>
                  <a:pt x="406178" y="1785161"/>
                  <a:pt x="291548" y="1736035"/>
                </a:cubicBezTo>
                <a:cubicBezTo>
                  <a:pt x="278709" y="1730532"/>
                  <a:pt x="265044" y="1727200"/>
                  <a:pt x="251792" y="1722783"/>
                </a:cubicBezTo>
                <a:cubicBezTo>
                  <a:pt x="107090" y="1626314"/>
                  <a:pt x="330164" y="1768593"/>
                  <a:pt x="159027" y="1683026"/>
                </a:cubicBezTo>
                <a:cubicBezTo>
                  <a:pt x="35726" y="1621376"/>
                  <a:pt x="115134" y="1653214"/>
                  <a:pt x="53009" y="1603513"/>
                </a:cubicBezTo>
                <a:cubicBezTo>
                  <a:pt x="40572" y="1593563"/>
                  <a:pt x="26505" y="1585844"/>
                  <a:pt x="13253" y="1577009"/>
                </a:cubicBezTo>
                <a:cubicBezTo>
                  <a:pt x="8835" y="1563757"/>
                  <a:pt x="0" y="1551221"/>
                  <a:pt x="0" y="1537252"/>
                </a:cubicBezTo>
                <a:cubicBezTo>
                  <a:pt x="0" y="1506016"/>
                  <a:pt x="2578" y="1473842"/>
                  <a:pt x="13253" y="1444487"/>
                </a:cubicBezTo>
                <a:cubicBezTo>
                  <a:pt x="28169" y="1403468"/>
                  <a:pt x="89305" y="1360943"/>
                  <a:pt x="119270" y="1338470"/>
                </a:cubicBezTo>
                <a:cubicBezTo>
                  <a:pt x="170666" y="1299923"/>
                  <a:pt x="147595" y="1318045"/>
                  <a:pt x="212035" y="1298713"/>
                </a:cubicBezTo>
                <a:cubicBezTo>
                  <a:pt x="489190" y="1215567"/>
                  <a:pt x="74067" y="1277646"/>
                  <a:pt x="821635" y="1258957"/>
                </a:cubicBezTo>
                <a:cubicBezTo>
                  <a:pt x="852908" y="1248533"/>
                  <a:pt x="869704" y="1249520"/>
                  <a:pt x="887896" y="1219200"/>
                </a:cubicBezTo>
                <a:cubicBezTo>
                  <a:pt x="895083" y="1207222"/>
                  <a:pt x="893961" y="1191422"/>
                  <a:pt x="901148" y="1179444"/>
                </a:cubicBezTo>
                <a:cubicBezTo>
                  <a:pt x="907576" y="1168730"/>
                  <a:pt x="920391" y="1163106"/>
                  <a:pt x="927653" y="1152939"/>
                </a:cubicBezTo>
                <a:cubicBezTo>
                  <a:pt x="945603" y="1127808"/>
                  <a:pt x="980409" y="1065179"/>
                  <a:pt x="993913" y="1033670"/>
                </a:cubicBezTo>
                <a:cubicBezTo>
                  <a:pt x="999416" y="1020830"/>
                  <a:pt x="1003328" y="1007345"/>
                  <a:pt x="1007166" y="993913"/>
                </a:cubicBezTo>
                <a:cubicBezTo>
                  <a:pt x="1012170" y="976401"/>
                  <a:pt x="1009490" y="955475"/>
                  <a:pt x="1020418" y="940905"/>
                </a:cubicBezTo>
                <a:cubicBezTo>
                  <a:pt x="1048513" y="903445"/>
                  <a:pt x="1091638" y="889228"/>
                  <a:pt x="1126435" y="861391"/>
                </a:cubicBezTo>
                <a:cubicBezTo>
                  <a:pt x="1136191" y="853586"/>
                  <a:pt x="1142226" y="841315"/>
                  <a:pt x="1152940" y="834887"/>
                </a:cubicBezTo>
                <a:cubicBezTo>
                  <a:pt x="1164918" y="827700"/>
                  <a:pt x="1180202" y="827882"/>
                  <a:pt x="1192696" y="821635"/>
                </a:cubicBezTo>
                <a:cubicBezTo>
                  <a:pt x="1206942" y="814512"/>
                  <a:pt x="1218624" y="803033"/>
                  <a:pt x="1232453" y="795131"/>
                </a:cubicBezTo>
                <a:cubicBezTo>
                  <a:pt x="1278310" y="768927"/>
                  <a:pt x="1280611" y="770242"/>
                  <a:pt x="1325218" y="755374"/>
                </a:cubicBezTo>
                <a:cubicBezTo>
                  <a:pt x="1343276" y="743335"/>
                  <a:pt x="1378890" y="723347"/>
                  <a:pt x="1391479" y="702365"/>
                </a:cubicBezTo>
                <a:cubicBezTo>
                  <a:pt x="1398666" y="690387"/>
                  <a:pt x="1398484" y="675103"/>
                  <a:pt x="1404731" y="662609"/>
                </a:cubicBezTo>
                <a:cubicBezTo>
                  <a:pt x="1433685" y="604700"/>
                  <a:pt x="1431235" y="642794"/>
                  <a:pt x="1431235" y="609600"/>
                </a:cubicBezTo>
              </a:path>
            </a:pathLst>
          </a:cu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plant"/>
          <p:cNvSpPr>
            <a:spLocks noEditPoints="1" noChangeArrowheads="1"/>
          </p:cNvSpPr>
          <p:nvPr/>
        </p:nvSpPr>
        <p:spPr bwMode="auto">
          <a:xfrm>
            <a:off x="6898147" y="2996952"/>
            <a:ext cx="716492" cy="576064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1" name="plant"/>
          <p:cNvSpPr>
            <a:spLocks noEditPoints="1" noChangeArrowheads="1"/>
          </p:cNvSpPr>
          <p:nvPr/>
        </p:nvSpPr>
        <p:spPr bwMode="auto">
          <a:xfrm>
            <a:off x="5876715" y="3485978"/>
            <a:ext cx="716492" cy="576064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2" name="plant"/>
          <p:cNvSpPr>
            <a:spLocks noEditPoints="1" noChangeArrowheads="1"/>
          </p:cNvSpPr>
          <p:nvPr/>
        </p:nvSpPr>
        <p:spPr bwMode="auto">
          <a:xfrm>
            <a:off x="5855433" y="5157192"/>
            <a:ext cx="716492" cy="576064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3" name="plant"/>
          <p:cNvSpPr>
            <a:spLocks noEditPoints="1" noChangeArrowheads="1"/>
          </p:cNvSpPr>
          <p:nvPr/>
        </p:nvSpPr>
        <p:spPr bwMode="auto">
          <a:xfrm>
            <a:off x="6837985" y="4653136"/>
            <a:ext cx="716492" cy="576064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125657" y="2844233"/>
            <a:ext cx="2953757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остров Фонетики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96058" y="1310833"/>
            <a:ext cx="4346318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Орфографический шторм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04074" y="368008"/>
            <a:ext cx="2804999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11" action="ppaction://hlinksldjump"/>
              </a:rPr>
              <a:t>звуковые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рифы 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34961" y="3672349"/>
            <a:ext cx="1356462" cy="95410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остров </a:t>
            </a:r>
          </a:p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Текста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30555" y="6235207"/>
            <a:ext cx="3248582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трап чистописания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1683026" y="6016487"/>
            <a:ext cx="848139" cy="662609"/>
          </a:xfrm>
          <a:custGeom>
            <a:avLst/>
            <a:gdLst>
              <a:gd name="connsiteX0" fmla="*/ 848139 w 848139"/>
              <a:gd name="connsiteY0" fmla="*/ 662609 h 662609"/>
              <a:gd name="connsiteX1" fmla="*/ 781878 w 848139"/>
              <a:gd name="connsiteY1" fmla="*/ 622852 h 662609"/>
              <a:gd name="connsiteX2" fmla="*/ 742122 w 848139"/>
              <a:gd name="connsiteY2" fmla="*/ 596348 h 662609"/>
              <a:gd name="connsiteX3" fmla="*/ 689113 w 848139"/>
              <a:gd name="connsiteY3" fmla="*/ 503583 h 662609"/>
              <a:gd name="connsiteX4" fmla="*/ 636104 w 848139"/>
              <a:gd name="connsiteY4" fmla="*/ 450574 h 662609"/>
              <a:gd name="connsiteX5" fmla="*/ 609600 w 848139"/>
              <a:gd name="connsiteY5" fmla="*/ 410817 h 662609"/>
              <a:gd name="connsiteX6" fmla="*/ 569844 w 848139"/>
              <a:gd name="connsiteY6" fmla="*/ 384313 h 662609"/>
              <a:gd name="connsiteX7" fmla="*/ 543339 w 848139"/>
              <a:gd name="connsiteY7" fmla="*/ 357809 h 662609"/>
              <a:gd name="connsiteX8" fmla="*/ 503583 w 848139"/>
              <a:gd name="connsiteY8" fmla="*/ 331304 h 662609"/>
              <a:gd name="connsiteX9" fmla="*/ 477078 w 848139"/>
              <a:gd name="connsiteY9" fmla="*/ 304800 h 662609"/>
              <a:gd name="connsiteX10" fmla="*/ 424070 w 848139"/>
              <a:gd name="connsiteY10" fmla="*/ 278296 h 662609"/>
              <a:gd name="connsiteX11" fmla="*/ 397565 w 848139"/>
              <a:gd name="connsiteY11" fmla="*/ 251791 h 662609"/>
              <a:gd name="connsiteX12" fmla="*/ 318052 w 848139"/>
              <a:gd name="connsiteY12" fmla="*/ 198783 h 662609"/>
              <a:gd name="connsiteX13" fmla="*/ 278296 w 848139"/>
              <a:gd name="connsiteY13" fmla="*/ 172278 h 662609"/>
              <a:gd name="connsiteX14" fmla="*/ 172278 w 848139"/>
              <a:gd name="connsiteY14" fmla="*/ 119270 h 662609"/>
              <a:gd name="connsiteX15" fmla="*/ 145774 w 848139"/>
              <a:gd name="connsiteY15" fmla="*/ 92765 h 662609"/>
              <a:gd name="connsiteX16" fmla="*/ 53009 w 848139"/>
              <a:gd name="connsiteY16" fmla="*/ 39756 h 662609"/>
              <a:gd name="connsiteX17" fmla="*/ 0 w 848139"/>
              <a:gd name="connsiteY17" fmla="*/ 0 h 662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48139" h="662609">
                <a:moveTo>
                  <a:pt x="848139" y="662609"/>
                </a:moveTo>
                <a:cubicBezTo>
                  <a:pt x="826052" y="649357"/>
                  <a:pt x="803720" y="636504"/>
                  <a:pt x="781878" y="622852"/>
                </a:cubicBezTo>
                <a:cubicBezTo>
                  <a:pt x="768372" y="614411"/>
                  <a:pt x="753384" y="607610"/>
                  <a:pt x="742122" y="596348"/>
                </a:cubicBezTo>
                <a:cubicBezTo>
                  <a:pt x="706628" y="560854"/>
                  <a:pt x="720298" y="545163"/>
                  <a:pt x="689113" y="503583"/>
                </a:cubicBezTo>
                <a:cubicBezTo>
                  <a:pt x="674120" y="483592"/>
                  <a:pt x="649965" y="471366"/>
                  <a:pt x="636104" y="450574"/>
                </a:cubicBezTo>
                <a:cubicBezTo>
                  <a:pt x="627269" y="437322"/>
                  <a:pt x="620862" y="422079"/>
                  <a:pt x="609600" y="410817"/>
                </a:cubicBezTo>
                <a:cubicBezTo>
                  <a:pt x="598338" y="399555"/>
                  <a:pt x="582281" y="394262"/>
                  <a:pt x="569844" y="384313"/>
                </a:cubicBezTo>
                <a:cubicBezTo>
                  <a:pt x="560088" y="376508"/>
                  <a:pt x="553095" y="365614"/>
                  <a:pt x="543339" y="357809"/>
                </a:cubicBezTo>
                <a:cubicBezTo>
                  <a:pt x="530902" y="347859"/>
                  <a:pt x="516020" y="341254"/>
                  <a:pt x="503583" y="331304"/>
                </a:cubicBezTo>
                <a:cubicBezTo>
                  <a:pt x="493827" y="323499"/>
                  <a:pt x="487474" y="311731"/>
                  <a:pt x="477078" y="304800"/>
                </a:cubicBezTo>
                <a:cubicBezTo>
                  <a:pt x="460641" y="293842"/>
                  <a:pt x="440507" y="289254"/>
                  <a:pt x="424070" y="278296"/>
                </a:cubicBezTo>
                <a:cubicBezTo>
                  <a:pt x="413674" y="271365"/>
                  <a:pt x="407561" y="259288"/>
                  <a:pt x="397565" y="251791"/>
                </a:cubicBezTo>
                <a:cubicBezTo>
                  <a:pt x="372082" y="232679"/>
                  <a:pt x="344556" y="216453"/>
                  <a:pt x="318052" y="198783"/>
                </a:cubicBezTo>
                <a:cubicBezTo>
                  <a:pt x="304800" y="189948"/>
                  <a:pt x="293084" y="178193"/>
                  <a:pt x="278296" y="172278"/>
                </a:cubicBezTo>
                <a:cubicBezTo>
                  <a:pt x="226898" y="151719"/>
                  <a:pt x="211976" y="151028"/>
                  <a:pt x="172278" y="119270"/>
                </a:cubicBezTo>
                <a:cubicBezTo>
                  <a:pt x="162522" y="111465"/>
                  <a:pt x="155530" y="100570"/>
                  <a:pt x="145774" y="92765"/>
                </a:cubicBezTo>
                <a:cubicBezTo>
                  <a:pt x="105424" y="60485"/>
                  <a:pt x="100611" y="66957"/>
                  <a:pt x="53009" y="39756"/>
                </a:cubicBezTo>
                <a:cubicBezTo>
                  <a:pt x="18042" y="19775"/>
                  <a:pt x="20597" y="20597"/>
                  <a:pt x="0" y="0"/>
                </a:cubicBezTo>
              </a:path>
            </a:pathLst>
          </a:custGeom>
          <a:noFill/>
          <a:ln w="57150">
            <a:solidFill>
              <a:schemeClr val="bg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Полилиния 29"/>
          <p:cNvSpPr/>
          <p:nvPr/>
        </p:nvSpPr>
        <p:spPr>
          <a:xfrm flipH="1">
            <a:off x="1782417" y="3485978"/>
            <a:ext cx="1093413" cy="1676961"/>
          </a:xfrm>
          <a:custGeom>
            <a:avLst/>
            <a:gdLst>
              <a:gd name="connsiteX0" fmla="*/ 848139 w 848139"/>
              <a:gd name="connsiteY0" fmla="*/ 662609 h 662609"/>
              <a:gd name="connsiteX1" fmla="*/ 781878 w 848139"/>
              <a:gd name="connsiteY1" fmla="*/ 622852 h 662609"/>
              <a:gd name="connsiteX2" fmla="*/ 742122 w 848139"/>
              <a:gd name="connsiteY2" fmla="*/ 596348 h 662609"/>
              <a:gd name="connsiteX3" fmla="*/ 689113 w 848139"/>
              <a:gd name="connsiteY3" fmla="*/ 503583 h 662609"/>
              <a:gd name="connsiteX4" fmla="*/ 636104 w 848139"/>
              <a:gd name="connsiteY4" fmla="*/ 450574 h 662609"/>
              <a:gd name="connsiteX5" fmla="*/ 609600 w 848139"/>
              <a:gd name="connsiteY5" fmla="*/ 410817 h 662609"/>
              <a:gd name="connsiteX6" fmla="*/ 569844 w 848139"/>
              <a:gd name="connsiteY6" fmla="*/ 384313 h 662609"/>
              <a:gd name="connsiteX7" fmla="*/ 543339 w 848139"/>
              <a:gd name="connsiteY7" fmla="*/ 357809 h 662609"/>
              <a:gd name="connsiteX8" fmla="*/ 503583 w 848139"/>
              <a:gd name="connsiteY8" fmla="*/ 331304 h 662609"/>
              <a:gd name="connsiteX9" fmla="*/ 477078 w 848139"/>
              <a:gd name="connsiteY9" fmla="*/ 304800 h 662609"/>
              <a:gd name="connsiteX10" fmla="*/ 424070 w 848139"/>
              <a:gd name="connsiteY10" fmla="*/ 278296 h 662609"/>
              <a:gd name="connsiteX11" fmla="*/ 397565 w 848139"/>
              <a:gd name="connsiteY11" fmla="*/ 251791 h 662609"/>
              <a:gd name="connsiteX12" fmla="*/ 318052 w 848139"/>
              <a:gd name="connsiteY12" fmla="*/ 198783 h 662609"/>
              <a:gd name="connsiteX13" fmla="*/ 278296 w 848139"/>
              <a:gd name="connsiteY13" fmla="*/ 172278 h 662609"/>
              <a:gd name="connsiteX14" fmla="*/ 172278 w 848139"/>
              <a:gd name="connsiteY14" fmla="*/ 119270 h 662609"/>
              <a:gd name="connsiteX15" fmla="*/ 145774 w 848139"/>
              <a:gd name="connsiteY15" fmla="*/ 92765 h 662609"/>
              <a:gd name="connsiteX16" fmla="*/ 53009 w 848139"/>
              <a:gd name="connsiteY16" fmla="*/ 39756 h 662609"/>
              <a:gd name="connsiteX17" fmla="*/ 0 w 848139"/>
              <a:gd name="connsiteY17" fmla="*/ 0 h 662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48139" h="662609">
                <a:moveTo>
                  <a:pt x="848139" y="662609"/>
                </a:moveTo>
                <a:cubicBezTo>
                  <a:pt x="826052" y="649357"/>
                  <a:pt x="803720" y="636504"/>
                  <a:pt x="781878" y="622852"/>
                </a:cubicBezTo>
                <a:cubicBezTo>
                  <a:pt x="768372" y="614411"/>
                  <a:pt x="753384" y="607610"/>
                  <a:pt x="742122" y="596348"/>
                </a:cubicBezTo>
                <a:cubicBezTo>
                  <a:pt x="706628" y="560854"/>
                  <a:pt x="720298" y="545163"/>
                  <a:pt x="689113" y="503583"/>
                </a:cubicBezTo>
                <a:cubicBezTo>
                  <a:pt x="674120" y="483592"/>
                  <a:pt x="649965" y="471366"/>
                  <a:pt x="636104" y="450574"/>
                </a:cubicBezTo>
                <a:cubicBezTo>
                  <a:pt x="627269" y="437322"/>
                  <a:pt x="620862" y="422079"/>
                  <a:pt x="609600" y="410817"/>
                </a:cubicBezTo>
                <a:cubicBezTo>
                  <a:pt x="598338" y="399555"/>
                  <a:pt x="582281" y="394262"/>
                  <a:pt x="569844" y="384313"/>
                </a:cubicBezTo>
                <a:cubicBezTo>
                  <a:pt x="560088" y="376508"/>
                  <a:pt x="553095" y="365614"/>
                  <a:pt x="543339" y="357809"/>
                </a:cubicBezTo>
                <a:cubicBezTo>
                  <a:pt x="530902" y="347859"/>
                  <a:pt x="516020" y="341254"/>
                  <a:pt x="503583" y="331304"/>
                </a:cubicBezTo>
                <a:cubicBezTo>
                  <a:pt x="493827" y="323499"/>
                  <a:pt x="487474" y="311731"/>
                  <a:pt x="477078" y="304800"/>
                </a:cubicBezTo>
                <a:cubicBezTo>
                  <a:pt x="460641" y="293842"/>
                  <a:pt x="440507" y="289254"/>
                  <a:pt x="424070" y="278296"/>
                </a:cubicBezTo>
                <a:cubicBezTo>
                  <a:pt x="413674" y="271365"/>
                  <a:pt x="407561" y="259288"/>
                  <a:pt x="397565" y="251791"/>
                </a:cubicBezTo>
                <a:cubicBezTo>
                  <a:pt x="372082" y="232679"/>
                  <a:pt x="344556" y="216453"/>
                  <a:pt x="318052" y="198783"/>
                </a:cubicBezTo>
                <a:cubicBezTo>
                  <a:pt x="304800" y="189948"/>
                  <a:pt x="293084" y="178193"/>
                  <a:pt x="278296" y="172278"/>
                </a:cubicBezTo>
                <a:cubicBezTo>
                  <a:pt x="226898" y="151719"/>
                  <a:pt x="211976" y="151028"/>
                  <a:pt x="172278" y="119270"/>
                </a:cubicBezTo>
                <a:cubicBezTo>
                  <a:pt x="162522" y="111465"/>
                  <a:pt x="155530" y="100570"/>
                  <a:pt x="145774" y="92765"/>
                </a:cubicBezTo>
                <a:cubicBezTo>
                  <a:pt x="105424" y="60485"/>
                  <a:pt x="100611" y="66957"/>
                  <a:pt x="53009" y="39756"/>
                </a:cubicBezTo>
                <a:cubicBezTo>
                  <a:pt x="18042" y="19775"/>
                  <a:pt x="20597" y="20597"/>
                  <a:pt x="0" y="0"/>
                </a:cubicBezTo>
              </a:path>
            </a:pathLst>
          </a:custGeom>
          <a:noFill/>
          <a:ln w="57150">
            <a:solidFill>
              <a:schemeClr val="bg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олилиния 30"/>
          <p:cNvSpPr/>
          <p:nvPr/>
        </p:nvSpPr>
        <p:spPr>
          <a:xfrm flipH="1">
            <a:off x="2921551" y="2169762"/>
            <a:ext cx="498321" cy="662609"/>
          </a:xfrm>
          <a:custGeom>
            <a:avLst/>
            <a:gdLst>
              <a:gd name="connsiteX0" fmla="*/ 848139 w 848139"/>
              <a:gd name="connsiteY0" fmla="*/ 662609 h 662609"/>
              <a:gd name="connsiteX1" fmla="*/ 781878 w 848139"/>
              <a:gd name="connsiteY1" fmla="*/ 622852 h 662609"/>
              <a:gd name="connsiteX2" fmla="*/ 742122 w 848139"/>
              <a:gd name="connsiteY2" fmla="*/ 596348 h 662609"/>
              <a:gd name="connsiteX3" fmla="*/ 689113 w 848139"/>
              <a:gd name="connsiteY3" fmla="*/ 503583 h 662609"/>
              <a:gd name="connsiteX4" fmla="*/ 636104 w 848139"/>
              <a:gd name="connsiteY4" fmla="*/ 450574 h 662609"/>
              <a:gd name="connsiteX5" fmla="*/ 609600 w 848139"/>
              <a:gd name="connsiteY5" fmla="*/ 410817 h 662609"/>
              <a:gd name="connsiteX6" fmla="*/ 569844 w 848139"/>
              <a:gd name="connsiteY6" fmla="*/ 384313 h 662609"/>
              <a:gd name="connsiteX7" fmla="*/ 543339 w 848139"/>
              <a:gd name="connsiteY7" fmla="*/ 357809 h 662609"/>
              <a:gd name="connsiteX8" fmla="*/ 503583 w 848139"/>
              <a:gd name="connsiteY8" fmla="*/ 331304 h 662609"/>
              <a:gd name="connsiteX9" fmla="*/ 477078 w 848139"/>
              <a:gd name="connsiteY9" fmla="*/ 304800 h 662609"/>
              <a:gd name="connsiteX10" fmla="*/ 424070 w 848139"/>
              <a:gd name="connsiteY10" fmla="*/ 278296 h 662609"/>
              <a:gd name="connsiteX11" fmla="*/ 397565 w 848139"/>
              <a:gd name="connsiteY11" fmla="*/ 251791 h 662609"/>
              <a:gd name="connsiteX12" fmla="*/ 318052 w 848139"/>
              <a:gd name="connsiteY12" fmla="*/ 198783 h 662609"/>
              <a:gd name="connsiteX13" fmla="*/ 278296 w 848139"/>
              <a:gd name="connsiteY13" fmla="*/ 172278 h 662609"/>
              <a:gd name="connsiteX14" fmla="*/ 172278 w 848139"/>
              <a:gd name="connsiteY14" fmla="*/ 119270 h 662609"/>
              <a:gd name="connsiteX15" fmla="*/ 145774 w 848139"/>
              <a:gd name="connsiteY15" fmla="*/ 92765 h 662609"/>
              <a:gd name="connsiteX16" fmla="*/ 53009 w 848139"/>
              <a:gd name="connsiteY16" fmla="*/ 39756 h 662609"/>
              <a:gd name="connsiteX17" fmla="*/ 0 w 848139"/>
              <a:gd name="connsiteY17" fmla="*/ 0 h 662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48139" h="662609">
                <a:moveTo>
                  <a:pt x="848139" y="662609"/>
                </a:moveTo>
                <a:cubicBezTo>
                  <a:pt x="826052" y="649357"/>
                  <a:pt x="803720" y="636504"/>
                  <a:pt x="781878" y="622852"/>
                </a:cubicBezTo>
                <a:cubicBezTo>
                  <a:pt x="768372" y="614411"/>
                  <a:pt x="753384" y="607610"/>
                  <a:pt x="742122" y="596348"/>
                </a:cubicBezTo>
                <a:cubicBezTo>
                  <a:pt x="706628" y="560854"/>
                  <a:pt x="720298" y="545163"/>
                  <a:pt x="689113" y="503583"/>
                </a:cubicBezTo>
                <a:cubicBezTo>
                  <a:pt x="674120" y="483592"/>
                  <a:pt x="649965" y="471366"/>
                  <a:pt x="636104" y="450574"/>
                </a:cubicBezTo>
                <a:cubicBezTo>
                  <a:pt x="627269" y="437322"/>
                  <a:pt x="620862" y="422079"/>
                  <a:pt x="609600" y="410817"/>
                </a:cubicBezTo>
                <a:cubicBezTo>
                  <a:pt x="598338" y="399555"/>
                  <a:pt x="582281" y="394262"/>
                  <a:pt x="569844" y="384313"/>
                </a:cubicBezTo>
                <a:cubicBezTo>
                  <a:pt x="560088" y="376508"/>
                  <a:pt x="553095" y="365614"/>
                  <a:pt x="543339" y="357809"/>
                </a:cubicBezTo>
                <a:cubicBezTo>
                  <a:pt x="530902" y="347859"/>
                  <a:pt x="516020" y="341254"/>
                  <a:pt x="503583" y="331304"/>
                </a:cubicBezTo>
                <a:cubicBezTo>
                  <a:pt x="493827" y="323499"/>
                  <a:pt x="487474" y="311731"/>
                  <a:pt x="477078" y="304800"/>
                </a:cubicBezTo>
                <a:cubicBezTo>
                  <a:pt x="460641" y="293842"/>
                  <a:pt x="440507" y="289254"/>
                  <a:pt x="424070" y="278296"/>
                </a:cubicBezTo>
                <a:cubicBezTo>
                  <a:pt x="413674" y="271365"/>
                  <a:pt x="407561" y="259288"/>
                  <a:pt x="397565" y="251791"/>
                </a:cubicBezTo>
                <a:cubicBezTo>
                  <a:pt x="372082" y="232679"/>
                  <a:pt x="344556" y="216453"/>
                  <a:pt x="318052" y="198783"/>
                </a:cubicBezTo>
                <a:cubicBezTo>
                  <a:pt x="304800" y="189948"/>
                  <a:pt x="293084" y="178193"/>
                  <a:pt x="278296" y="172278"/>
                </a:cubicBezTo>
                <a:cubicBezTo>
                  <a:pt x="226898" y="151719"/>
                  <a:pt x="211976" y="151028"/>
                  <a:pt x="172278" y="119270"/>
                </a:cubicBezTo>
                <a:cubicBezTo>
                  <a:pt x="162522" y="111465"/>
                  <a:pt x="155530" y="100570"/>
                  <a:pt x="145774" y="92765"/>
                </a:cubicBezTo>
                <a:cubicBezTo>
                  <a:pt x="105424" y="60485"/>
                  <a:pt x="100611" y="66957"/>
                  <a:pt x="53009" y="39756"/>
                </a:cubicBezTo>
                <a:cubicBezTo>
                  <a:pt x="18042" y="19775"/>
                  <a:pt x="20597" y="20597"/>
                  <a:pt x="0" y="0"/>
                </a:cubicBezTo>
              </a:path>
            </a:pathLst>
          </a:custGeom>
          <a:noFill/>
          <a:ln w="57150">
            <a:solidFill>
              <a:schemeClr val="bg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олилиния 31"/>
          <p:cNvSpPr/>
          <p:nvPr/>
        </p:nvSpPr>
        <p:spPr>
          <a:xfrm flipH="1">
            <a:off x="5159741" y="980728"/>
            <a:ext cx="716974" cy="111249"/>
          </a:xfrm>
          <a:custGeom>
            <a:avLst/>
            <a:gdLst>
              <a:gd name="connsiteX0" fmla="*/ 848139 w 848139"/>
              <a:gd name="connsiteY0" fmla="*/ 662609 h 662609"/>
              <a:gd name="connsiteX1" fmla="*/ 781878 w 848139"/>
              <a:gd name="connsiteY1" fmla="*/ 622852 h 662609"/>
              <a:gd name="connsiteX2" fmla="*/ 742122 w 848139"/>
              <a:gd name="connsiteY2" fmla="*/ 596348 h 662609"/>
              <a:gd name="connsiteX3" fmla="*/ 689113 w 848139"/>
              <a:gd name="connsiteY3" fmla="*/ 503583 h 662609"/>
              <a:gd name="connsiteX4" fmla="*/ 636104 w 848139"/>
              <a:gd name="connsiteY4" fmla="*/ 450574 h 662609"/>
              <a:gd name="connsiteX5" fmla="*/ 609600 w 848139"/>
              <a:gd name="connsiteY5" fmla="*/ 410817 h 662609"/>
              <a:gd name="connsiteX6" fmla="*/ 569844 w 848139"/>
              <a:gd name="connsiteY6" fmla="*/ 384313 h 662609"/>
              <a:gd name="connsiteX7" fmla="*/ 543339 w 848139"/>
              <a:gd name="connsiteY7" fmla="*/ 357809 h 662609"/>
              <a:gd name="connsiteX8" fmla="*/ 503583 w 848139"/>
              <a:gd name="connsiteY8" fmla="*/ 331304 h 662609"/>
              <a:gd name="connsiteX9" fmla="*/ 477078 w 848139"/>
              <a:gd name="connsiteY9" fmla="*/ 304800 h 662609"/>
              <a:gd name="connsiteX10" fmla="*/ 424070 w 848139"/>
              <a:gd name="connsiteY10" fmla="*/ 278296 h 662609"/>
              <a:gd name="connsiteX11" fmla="*/ 397565 w 848139"/>
              <a:gd name="connsiteY11" fmla="*/ 251791 h 662609"/>
              <a:gd name="connsiteX12" fmla="*/ 318052 w 848139"/>
              <a:gd name="connsiteY12" fmla="*/ 198783 h 662609"/>
              <a:gd name="connsiteX13" fmla="*/ 278296 w 848139"/>
              <a:gd name="connsiteY13" fmla="*/ 172278 h 662609"/>
              <a:gd name="connsiteX14" fmla="*/ 172278 w 848139"/>
              <a:gd name="connsiteY14" fmla="*/ 119270 h 662609"/>
              <a:gd name="connsiteX15" fmla="*/ 145774 w 848139"/>
              <a:gd name="connsiteY15" fmla="*/ 92765 h 662609"/>
              <a:gd name="connsiteX16" fmla="*/ 53009 w 848139"/>
              <a:gd name="connsiteY16" fmla="*/ 39756 h 662609"/>
              <a:gd name="connsiteX17" fmla="*/ 0 w 848139"/>
              <a:gd name="connsiteY17" fmla="*/ 0 h 662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48139" h="662609">
                <a:moveTo>
                  <a:pt x="848139" y="662609"/>
                </a:moveTo>
                <a:cubicBezTo>
                  <a:pt x="826052" y="649357"/>
                  <a:pt x="803720" y="636504"/>
                  <a:pt x="781878" y="622852"/>
                </a:cubicBezTo>
                <a:cubicBezTo>
                  <a:pt x="768372" y="614411"/>
                  <a:pt x="753384" y="607610"/>
                  <a:pt x="742122" y="596348"/>
                </a:cubicBezTo>
                <a:cubicBezTo>
                  <a:pt x="706628" y="560854"/>
                  <a:pt x="720298" y="545163"/>
                  <a:pt x="689113" y="503583"/>
                </a:cubicBezTo>
                <a:cubicBezTo>
                  <a:pt x="674120" y="483592"/>
                  <a:pt x="649965" y="471366"/>
                  <a:pt x="636104" y="450574"/>
                </a:cubicBezTo>
                <a:cubicBezTo>
                  <a:pt x="627269" y="437322"/>
                  <a:pt x="620862" y="422079"/>
                  <a:pt x="609600" y="410817"/>
                </a:cubicBezTo>
                <a:cubicBezTo>
                  <a:pt x="598338" y="399555"/>
                  <a:pt x="582281" y="394262"/>
                  <a:pt x="569844" y="384313"/>
                </a:cubicBezTo>
                <a:cubicBezTo>
                  <a:pt x="560088" y="376508"/>
                  <a:pt x="553095" y="365614"/>
                  <a:pt x="543339" y="357809"/>
                </a:cubicBezTo>
                <a:cubicBezTo>
                  <a:pt x="530902" y="347859"/>
                  <a:pt x="516020" y="341254"/>
                  <a:pt x="503583" y="331304"/>
                </a:cubicBezTo>
                <a:cubicBezTo>
                  <a:pt x="493827" y="323499"/>
                  <a:pt x="487474" y="311731"/>
                  <a:pt x="477078" y="304800"/>
                </a:cubicBezTo>
                <a:cubicBezTo>
                  <a:pt x="460641" y="293842"/>
                  <a:pt x="440507" y="289254"/>
                  <a:pt x="424070" y="278296"/>
                </a:cubicBezTo>
                <a:cubicBezTo>
                  <a:pt x="413674" y="271365"/>
                  <a:pt x="407561" y="259288"/>
                  <a:pt x="397565" y="251791"/>
                </a:cubicBezTo>
                <a:cubicBezTo>
                  <a:pt x="372082" y="232679"/>
                  <a:pt x="344556" y="216453"/>
                  <a:pt x="318052" y="198783"/>
                </a:cubicBezTo>
                <a:cubicBezTo>
                  <a:pt x="304800" y="189948"/>
                  <a:pt x="293084" y="178193"/>
                  <a:pt x="278296" y="172278"/>
                </a:cubicBezTo>
                <a:cubicBezTo>
                  <a:pt x="226898" y="151719"/>
                  <a:pt x="211976" y="151028"/>
                  <a:pt x="172278" y="119270"/>
                </a:cubicBezTo>
                <a:cubicBezTo>
                  <a:pt x="162522" y="111465"/>
                  <a:pt x="155530" y="100570"/>
                  <a:pt x="145774" y="92765"/>
                </a:cubicBezTo>
                <a:cubicBezTo>
                  <a:pt x="105424" y="60485"/>
                  <a:pt x="100611" y="66957"/>
                  <a:pt x="53009" y="39756"/>
                </a:cubicBezTo>
                <a:cubicBezTo>
                  <a:pt x="18042" y="19775"/>
                  <a:pt x="20597" y="20597"/>
                  <a:pt x="0" y="0"/>
                </a:cubicBezTo>
              </a:path>
            </a:pathLst>
          </a:custGeom>
          <a:noFill/>
          <a:ln w="57150">
            <a:solidFill>
              <a:schemeClr val="bg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Полилиния 32"/>
          <p:cNvSpPr/>
          <p:nvPr/>
        </p:nvSpPr>
        <p:spPr>
          <a:xfrm flipV="1">
            <a:off x="7759471" y="1920431"/>
            <a:ext cx="204995" cy="2274629"/>
          </a:xfrm>
          <a:custGeom>
            <a:avLst/>
            <a:gdLst>
              <a:gd name="connsiteX0" fmla="*/ 848139 w 848139"/>
              <a:gd name="connsiteY0" fmla="*/ 662609 h 662609"/>
              <a:gd name="connsiteX1" fmla="*/ 781878 w 848139"/>
              <a:gd name="connsiteY1" fmla="*/ 622852 h 662609"/>
              <a:gd name="connsiteX2" fmla="*/ 742122 w 848139"/>
              <a:gd name="connsiteY2" fmla="*/ 596348 h 662609"/>
              <a:gd name="connsiteX3" fmla="*/ 689113 w 848139"/>
              <a:gd name="connsiteY3" fmla="*/ 503583 h 662609"/>
              <a:gd name="connsiteX4" fmla="*/ 636104 w 848139"/>
              <a:gd name="connsiteY4" fmla="*/ 450574 h 662609"/>
              <a:gd name="connsiteX5" fmla="*/ 609600 w 848139"/>
              <a:gd name="connsiteY5" fmla="*/ 410817 h 662609"/>
              <a:gd name="connsiteX6" fmla="*/ 569844 w 848139"/>
              <a:gd name="connsiteY6" fmla="*/ 384313 h 662609"/>
              <a:gd name="connsiteX7" fmla="*/ 543339 w 848139"/>
              <a:gd name="connsiteY7" fmla="*/ 357809 h 662609"/>
              <a:gd name="connsiteX8" fmla="*/ 503583 w 848139"/>
              <a:gd name="connsiteY8" fmla="*/ 331304 h 662609"/>
              <a:gd name="connsiteX9" fmla="*/ 477078 w 848139"/>
              <a:gd name="connsiteY9" fmla="*/ 304800 h 662609"/>
              <a:gd name="connsiteX10" fmla="*/ 424070 w 848139"/>
              <a:gd name="connsiteY10" fmla="*/ 278296 h 662609"/>
              <a:gd name="connsiteX11" fmla="*/ 397565 w 848139"/>
              <a:gd name="connsiteY11" fmla="*/ 251791 h 662609"/>
              <a:gd name="connsiteX12" fmla="*/ 318052 w 848139"/>
              <a:gd name="connsiteY12" fmla="*/ 198783 h 662609"/>
              <a:gd name="connsiteX13" fmla="*/ 278296 w 848139"/>
              <a:gd name="connsiteY13" fmla="*/ 172278 h 662609"/>
              <a:gd name="connsiteX14" fmla="*/ 172278 w 848139"/>
              <a:gd name="connsiteY14" fmla="*/ 119270 h 662609"/>
              <a:gd name="connsiteX15" fmla="*/ 145774 w 848139"/>
              <a:gd name="connsiteY15" fmla="*/ 92765 h 662609"/>
              <a:gd name="connsiteX16" fmla="*/ 53009 w 848139"/>
              <a:gd name="connsiteY16" fmla="*/ 39756 h 662609"/>
              <a:gd name="connsiteX17" fmla="*/ 0 w 848139"/>
              <a:gd name="connsiteY17" fmla="*/ 0 h 662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48139" h="662609">
                <a:moveTo>
                  <a:pt x="848139" y="662609"/>
                </a:moveTo>
                <a:cubicBezTo>
                  <a:pt x="826052" y="649357"/>
                  <a:pt x="803720" y="636504"/>
                  <a:pt x="781878" y="622852"/>
                </a:cubicBezTo>
                <a:cubicBezTo>
                  <a:pt x="768372" y="614411"/>
                  <a:pt x="753384" y="607610"/>
                  <a:pt x="742122" y="596348"/>
                </a:cubicBezTo>
                <a:cubicBezTo>
                  <a:pt x="706628" y="560854"/>
                  <a:pt x="720298" y="545163"/>
                  <a:pt x="689113" y="503583"/>
                </a:cubicBezTo>
                <a:cubicBezTo>
                  <a:pt x="674120" y="483592"/>
                  <a:pt x="649965" y="471366"/>
                  <a:pt x="636104" y="450574"/>
                </a:cubicBezTo>
                <a:cubicBezTo>
                  <a:pt x="627269" y="437322"/>
                  <a:pt x="620862" y="422079"/>
                  <a:pt x="609600" y="410817"/>
                </a:cubicBezTo>
                <a:cubicBezTo>
                  <a:pt x="598338" y="399555"/>
                  <a:pt x="582281" y="394262"/>
                  <a:pt x="569844" y="384313"/>
                </a:cubicBezTo>
                <a:cubicBezTo>
                  <a:pt x="560088" y="376508"/>
                  <a:pt x="553095" y="365614"/>
                  <a:pt x="543339" y="357809"/>
                </a:cubicBezTo>
                <a:cubicBezTo>
                  <a:pt x="530902" y="347859"/>
                  <a:pt x="516020" y="341254"/>
                  <a:pt x="503583" y="331304"/>
                </a:cubicBezTo>
                <a:cubicBezTo>
                  <a:pt x="493827" y="323499"/>
                  <a:pt x="487474" y="311731"/>
                  <a:pt x="477078" y="304800"/>
                </a:cubicBezTo>
                <a:cubicBezTo>
                  <a:pt x="460641" y="293842"/>
                  <a:pt x="440507" y="289254"/>
                  <a:pt x="424070" y="278296"/>
                </a:cubicBezTo>
                <a:cubicBezTo>
                  <a:pt x="413674" y="271365"/>
                  <a:pt x="407561" y="259288"/>
                  <a:pt x="397565" y="251791"/>
                </a:cubicBezTo>
                <a:cubicBezTo>
                  <a:pt x="372082" y="232679"/>
                  <a:pt x="344556" y="216453"/>
                  <a:pt x="318052" y="198783"/>
                </a:cubicBezTo>
                <a:cubicBezTo>
                  <a:pt x="304800" y="189948"/>
                  <a:pt x="293084" y="178193"/>
                  <a:pt x="278296" y="172278"/>
                </a:cubicBezTo>
                <a:cubicBezTo>
                  <a:pt x="226898" y="151719"/>
                  <a:pt x="211976" y="151028"/>
                  <a:pt x="172278" y="119270"/>
                </a:cubicBezTo>
                <a:cubicBezTo>
                  <a:pt x="162522" y="111465"/>
                  <a:pt x="155530" y="100570"/>
                  <a:pt x="145774" y="92765"/>
                </a:cubicBezTo>
                <a:cubicBezTo>
                  <a:pt x="105424" y="60485"/>
                  <a:pt x="100611" y="66957"/>
                  <a:pt x="53009" y="39756"/>
                </a:cubicBezTo>
                <a:cubicBezTo>
                  <a:pt x="18042" y="19775"/>
                  <a:pt x="20597" y="20597"/>
                  <a:pt x="0" y="0"/>
                </a:cubicBezTo>
              </a:path>
            </a:pathLst>
          </a:custGeom>
          <a:noFill/>
          <a:ln w="57150">
            <a:solidFill>
              <a:schemeClr val="bg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165" y="2108885"/>
            <a:ext cx="6085120" cy="4558308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33902">
            <a:off x="-120738" y="356076"/>
            <a:ext cx="3107082" cy="2543163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3328871" y="493203"/>
            <a:ext cx="38270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МОЛОДЦЫ!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4563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2" grpId="0" animBg="1"/>
      <p:bldP spid="11" grpId="0" animBg="1"/>
      <p:bldP spid="21" grpId="0" animBg="1"/>
      <p:bldP spid="22" grpId="0" animBg="1"/>
      <p:bldP spid="23" grpId="0" animBg="1"/>
      <p:bldP spid="13" grpId="0"/>
      <p:bldP spid="25" grpId="0"/>
      <p:bldP spid="26" grpId="0"/>
      <p:bldP spid="27" grpId="0"/>
      <p:bldP spid="28" grpId="0"/>
      <p:bldP spid="14" grpId="0" animBg="1"/>
      <p:bldP spid="30" grpId="0" animBg="1"/>
      <p:bldP spid="31" grpId="0" animBg="1"/>
      <p:bldP spid="32" grpId="0" animBg="1"/>
      <p:bldP spid="33" grpId="0" animBg="1"/>
      <p:bldP spid="18" grpId="0"/>
      <p:bldP spid="1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64704"/>
            <a:ext cx="784887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2"/>
                </a:solidFill>
              </a:rPr>
              <a:t>Выпишите слова, в которых букв больше, чем звуков.</a:t>
            </a:r>
            <a:endParaRPr lang="ru-RU" sz="4800" b="1" dirty="0" smtClean="0"/>
          </a:p>
          <a:p>
            <a:r>
              <a:rPr lang="ru-RU" sz="6600" b="1" dirty="0" smtClean="0"/>
              <a:t>     Сухарь, пенал, пузырьки, цветы, голубь, дом.</a:t>
            </a:r>
            <a:endParaRPr lang="ru-RU" sz="6600" b="1" dirty="0"/>
          </a:p>
        </p:txBody>
      </p:sp>
      <p:sp>
        <p:nvSpPr>
          <p:cNvPr id="3" name="Солнце 2">
            <a:hlinkClick r:id="rId2" action="ppaction://hlinksldjump"/>
          </p:cNvPr>
          <p:cNvSpPr/>
          <p:nvPr/>
        </p:nvSpPr>
        <p:spPr>
          <a:xfrm>
            <a:off x="7596336" y="5445224"/>
            <a:ext cx="1058416" cy="120243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88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Подберите подходящее по смыслу слово. Выделите орфограмму ЖИ – ШИ.</a:t>
            </a:r>
            <a:endParaRPr lang="ru-RU" dirty="0" smtClean="0"/>
          </a:p>
          <a:p>
            <a:pPr marL="0" indent="0">
              <a:buNone/>
            </a:pPr>
            <a:r>
              <a:rPr lang="ru-RU" sz="3600" b="1" dirty="0" smtClean="0"/>
              <a:t>Летучие    …. .</a:t>
            </a:r>
          </a:p>
          <a:p>
            <a:pPr marL="0" indent="0">
              <a:buNone/>
            </a:pPr>
            <a:r>
              <a:rPr lang="ru-RU" sz="3600" b="1" dirty="0" smtClean="0"/>
              <a:t>Душ..</a:t>
            </a:r>
            <a:r>
              <a:rPr lang="ru-RU" sz="3600" b="1" dirty="0" err="1" smtClean="0"/>
              <a:t>стые</a:t>
            </a:r>
            <a:r>
              <a:rPr lang="ru-RU" sz="3600" b="1" dirty="0" smtClean="0"/>
              <a:t>   … .</a:t>
            </a:r>
          </a:p>
          <a:p>
            <a:pPr marL="0" indent="0">
              <a:buNone/>
            </a:pPr>
            <a:r>
              <a:rPr lang="ru-RU" sz="3600" b="1" dirty="0" smtClean="0"/>
              <a:t>Колючие   … .</a:t>
            </a:r>
          </a:p>
          <a:p>
            <a:pPr marL="0" indent="0">
              <a:buNone/>
            </a:pPr>
            <a:endParaRPr lang="ru-RU" sz="3600" b="1" dirty="0" smtClean="0"/>
          </a:p>
          <a:p>
            <a:pPr marL="0" indent="0">
              <a:buNone/>
            </a:pPr>
            <a:r>
              <a:rPr lang="ru-RU" sz="3600" i="1" dirty="0" smtClean="0"/>
              <a:t>Слова для справок:  </a:t>
            </a:r>
            <a:r>
              <a:rPr lang="ru-RU" sz="3600" b="1" dirty="0" smtClean="0"/>
              <a:t>ёж, мышь,                    </a:t>
            </a:r>
          </a:p>
          <a:p>
            <a:pPr marL="0" indent="0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                              </a:t>
            </a:r>
            <a:r>
              <a:rPr lang="ru-RU" sz="3600" b="1" dirty="0" smtClean="0"/>
              <a:t>ландыш.</a:t>
            </a:r>
          </a:p>
          <a:p>
            <a:endParaRPr lang="ru-RU" dirty="0"/>
          </a:p>
        </p:txBody>
      </p:sp>
      <p:sp>
        <p:nvSpPr>
          <p:cNvPr id="4" name="Солнце 3">
            <a:hlinkClick r:id="rId2" action="ppaction://hlinksldjump"/>
          </p:cNvPr>
          <p:cNvSpPr/>
          <p:nvPr/>
        </p:nvSpPr>
        <p:spPr>
          <a:xfrm>
            <a:off x="7812360" y="5733256"/>
            <a:ext cx="914400" cy="9144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54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lvl="0" indent="0" algn="ctr" fontAlgn="auto">
              <a:spcAft>
                <a:spcPts val="0"/>
              </a:spcAft>
              <a:buNone/>
            </a:pPr>
            <a:r>
              <a:rPr kumimoji="0" lang="ru-RU" sz="7100" b="1" i="1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/>
                <a:ea typeface="+mn-ea"/>
              </a:rPr>
              <a:t>Запишите слова.</a:t>
            </a:r>
            <a:endParaRPr kumimoji="0" lang="ru-RU" sz="7100" b="1" i="0" u="none" strike="noStrike" kern="1200" normalizeH="0" baseline="0" noProof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</a:endParaRPr>
          </a:p>
          <a:p>
            <a:pPr marL="0" lvl="0" indent="0" fontAlgn="auto">
              <a:spcAft>
                <a:spcPts val="0"/>
              </a:spcAft>
              <a:buNone/>
            </a:pPr>
            <a:r>
              <a:rPr kumimoji="0" lang="ru-RU" sz="71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"/>
                <a:ea typeface="+mn-ea"/>
              </a:rPr>
              <a:t>[</a:t>
            </a:r>
            <a:r>
              <a:rPr kumimoji="0" lang="ru-RU" sz="7100" b="1" i="0" u="none" strike="noStrike" kern="120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"/>
                <a:ea typeface="+mn-ea"/>
              </a:rPr>
              <a:t>в</a:t>
            </a:r>
            <a:r>
              <a:rPr kumimoji="0" lang="ru-RU" sz="7100" b="1" i="0" u="none" strike="noStrike" kern="120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Calibri"/>
              </a:rPr>
              <a:t>ʼйʼуга</a:t>
            </a:r>
            <a:r>
              <a:rPr kumimoji="0" lang="ru-RU" sz="71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"/>
                <a:ea typeface="+mn-ea"/>
              </a:rPr>
              <a:t>],    [</a:t>
            </a:r>
            <a:r>
              <a:rPr kumimoji="0" lang="ru-RU" sz="7100" b="1" i="0" u="none" strike="noStrike" kern="120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"/>
                <a:ea typeface="+mn-ea"/>
              </a:rPr>
              <a:t>бор</a:t>
            </a:r>
            <a:r>
              <a:rPr kumimoji="0" lang="ru-RU" sz="7100" b="1" i="0" u="none" strike="noStrike" kern="120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Calibri"/>
              </a:rPr>
              <a:t>ʼа</a:t>
            </a:r>
            <a:r>
              <a:rPr kumimoji="0" lang="ru-RU" sz="71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"/>
                <a:ea typeface="+mn-ea"/>
              </a:rPr>
              <a:t>],    [</a:t>
            </a:r>
            <a:r>
              <a:rPr kumimoji="0" lang="ru-RU" sz="7100" b="1" i="0" u="none" strike="noStrike" kern="120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"/>
                <a:ea typeface="+mn-ea"/>
              </a:rPr>
              <a:t>стул</a:t>
            </a:r>
            <a:r>
              <a:rPr kumimoji="0" lang="ru-RU" sz="7100" b="1" i="0" u="none" strike="noStrike" kern="120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Calibri"/>
              </a:rPr>
              <a:t>ʼйʼа</a:t>
            </a:r>
            <a:r>
              <a:rPr kumimoji="0" lang="ru-RU" sz="71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"/>
                <a:ea typeface="+mn-ea"/>
              </a:rPr>
              <a:t>],     [</a:t>
            </a:r>
            <a:r>
              <a:rPr kumimoji="0" lang="ru-RU" sz="7100" b="1" i="0" u="none" strike="noStrike" kern="120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"/>
                <a:ea typeface="+mn-ea"/>
              </a:rPr>
              <a:t>сал</a:t>
            </a:r>
            <a:r>
              <a:rPr kumimoji="0" lang="ru-RU" sz="7100" b="1" i="0" u="none" strike="noStrike" kern="120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Calibri"/>
              </a:rPr>
              <a:t>ʼут</a:t>
            </a:r>
            <a:r>
              <a:rPr kumimoji="0" lang="ru-RU" sz="71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"/>
                <a:ea typeface="+mn-ea"/>
              </a:rPr>
              <a:t>],  [</a:t>
            </a:r>
            <a:r>
              <a:rPr kumimoji="0" lang="ru-RU" sz="7100" b="1" i="0" u="none" strike="noStrike" kern="120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"/>
                <a:ea typeface="+mn-ea"/>
              </a:rPr>
              <a:t>плат</a:t>
            </a:r>
            <a:r>
              <a:rPr kumimoji="0" lang="ru-RU" sz="7100" b="1" i="0" u="none" strike="noStrike" kern="120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Calibri"/>
              </a:rPr>
              <a:t>ʼйʼэ</a:t>
            </a:r>
            <a:r>
              <a:rPr kumimoji="0" lang="ru-RU" sz="71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"/>
                <a:ea typeface="+mn-ea"/>
              </a:rPr>
              <a:t>].</a:t>
            </a:r>
          </a:p>
          <a:p>
            <a:endParaRPr lang="ru-RU" dirty="0"/>
          </a:p>
        </p:txBody>
      </p:sp>
      <p:sp>
        <p:nvSpPr>
          <p:cNvPr id="4" name="Солнце 3">
            <a:hlinkClick r:id="rId2" action="ppaction://hlinksldjump"/>
          </p:cNvPr>
          <p:cNvSpPr/>
          <p:nvPr/>
        </p:nvSpPr>
        <p:spPr>
          <a:xfrm>
            <a:off x="7740352" y="5445224"/>
            <a:ext cx="914400" cy="9144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70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Прочитай рассказ. Озаглавь текст.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316835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</a:t>
            </a:r>
            <a:r>
              <a:rPr lang="ru-RU" sz="3600" dirty="0" smtClean="0"/>
              <a:t>Дедушка подарил мне двух </a:t>
            </a:r>
            <a:r>
              <a:rPr lang="ru-RU" sz="3600" dirty="0" err="1" smtClean="0"/>
              <a:t>зайч</a:t>
            </a:r>
            <a:r>
              <a:rPr lang="ru-RU" sz="3600" dirty="0" smtClean="0"/>
              <a:t>..т. Я хорошо </a:t>
            </a:r>
            <a:r>
              <a:rPr lang="ru-RU" sz="3600" dirty="0" err="1" smtClean="0"/>
              <a:t>ухаж</a:t>
            </a:r>
            <a:r>
              <a:rPr lang="ru-RU" sz="3600" dirty="0" smtClean="0"/>
              <a:t>..вал за ними. </a:t>
            </a:r>
            <a:r>
              <a:rPr lang="ru-RU" sz="3600" dirty="0" err="1" smtClean="0"/>
              <a:t>Зайч</a:t>
            </a:r>
            <a:r>
              <a:rPr lang="ru-RU" sz="3600" dirty="0" smtClean="0"/>
              <a:t>..та подросли и стали </a:t>
            </a:r>
            <a:r>
              <a:rPr lang="ru-RU" sz="3600" dirty="0" err="1" smtClean="0"/>
              <a:t>больш</a:t>
            </a:r>
            <a:r>
              <a:rPr lang="ru-RU" sz="3600" dirty="0" smtClean="0"/>
              <a:t>..ми. Весной я понёс их в лес и выпустил на волю. </a:t>
            </a:r>
            <a:r>
              <a:rPr lang="ru-RU" sz="3600" dirty="0" err="1" smtClean="0"/>
              <a:t>Зайч</a:t>
            </a:r>
            <a:r>
              <a:rPr lang="ru-RU" sz="3600" dirty="0" smtClean="0"/>
              <a:t>..та радостно </a:t>
            </a:r>
            <a:r>
              <a:rPr lang="ru-RU" sz="3600" dirty="0" err="1" smtClean="0"/>
              <a:t>помч</a:t>
            </a:r>
            <a:r>
              <a:rPr lang="ru-RU" sz="3600" dirty="0" smtClean="0"/>
              <a:t>..</a:t>
            </a:r>
            <a:r>
              <a:rPr lang="ru-RU" sz="3600" dirty="0" err="1" smtClean="0"/>
              <a:t>лись</a:t>
            </a:r>
            <a:r>
              <a:rPr lang="ru-RU" sz="3600" dirty="0" smtClean="0"/>
              <a:t> по лесу.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4509120"/>
            <a:ext cx="711848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u="sng" dirty="0" smtClean="0">
                <a:solidFill>
                  <a:schemeClr val="accent5">
                    <a:lumMod val="50000"/>
                  </a:schemeClr>
                </a:solidFill>
              </a:rPr>
              <a:t>Напишите рассказ по таким вопросам:</a:t>
            </a:r>
          </a:p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Кого подарил внуку дедушка?</a:t>
            </a:r>
          </a:p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Что делал мальчик с зайчатами?</a:t>
            </a:r>
          </a:p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Что он сделал с ними весной?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Солнце 4">
            <a:hlinkClick r:id="rId2" action="ppaction://hlinksldjump"/>
          </p:cNvPr>
          <p:cNvSpPr/>
          <p:nvPr/>
        </p:nvSpPr>
        <p:spPr>
          <a:xfrm>
            <a:off x="7956376" y="6021288"/>
            <a:ext cx="504056" cy="57606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32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рамка37">
  <a:themeElements>
    <a:clrScheme name="рамка2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рамка23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мка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мка2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мка2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мка2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мка2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мка2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169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рамка37</vt:lpstr>
      <vt:lpstr>Запись предложений.</vt:lpstr>
      <vt:lpstr>Презентация PowerPoint</vt:lpstr>
      <vt:lpstr>Презентация PowerPoint</vt:lpstr>
      <vt:lpstr>Презентация PowerPoint</vt:lpstr>
      <vt:lpstr>Презентация PowerPoint</vt:lpstr>
      <vt:lpstr>Прочитай рассказ. Озаглавь текст.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Запись предложений.</dc:title>
  <dc:creator>Пользователь</dc:creator>
  <cp:lastModifiedBy>Пользователь</cp:lastModifiedBy>
  <cp:revision>8</cp:revision>
  <dcterms:created xsi:type="dcterms:W3CDTF">2013-03-11T16:34:13Z</dcterms:created>
  <dcterms:modified xsi:type="dcterms:W3CDTF">2013-03-11T17:56:14Z</dcterms:modified>
</cp:coreProperties>
</file>