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6642-12F2-49EC-B129-411B8F4C9162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03B6-5466-4873-96A5-8E41BFD6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4&amp;text=%D0%BA%D0%B0%D1%80%D1%82%D0%B8%D0%BD%D0%BA%D0%B8%20%D1%81%D0%BD%D0%B5%D0%B3%D0%BE%D0%B2%D0%B8%D0%BA&amp;img_url=http://img0.liveinternet.ru/images/attach/c/2/65/644/65644801_22.png&amp;pos=121&amp;rpt=simag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1&amp;text=%D0%B2%D0%B0%D0%BB%D0%B5%D0%BD%D0%BA%D0%B8%20%D0%BA%D0%B0%D1%80%D1%82%D0%B8%D0%BD%D0%BA%D0%B8%20%D0%B4%D0%BB%D1%8F%20%D0%B4%D0%B5%D1%82%D0%B5%D0%B9&amp;img_url=http://www.galereika.ru/pages/you/footwear/footwear45.jpg&amp;pos=33&amp;rpt=simag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1&amp;text=%D1%80%D1%83%D0%BA%D0%B0%D0%B2%D0%B8%D1%86%D1%8B%20%D0%BA%D0%B0%D1%80%D1%82%D0%B8%D0%BD%D0%BA%D0%B8%20%D0%B4%D0%BB%D1%8F%20%D0%B4%D0%B5%D1%82%D0%B5%D0%B9&amp;img_url=http://marsale.ru/data/files/store_259/goods_35/201011041900355513.jpg&amp;pos=56&amp;rpt=simag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2&amp;text=%D0%B2%D0%B0%D1%80%D0%B5%D0%B6%D0%BA%D0%B0%20%D0%BA%D0%B0%D1%80%D1%82%D0%B8%D0%BD%D0%BA%D0%B8%20%D0%B4%D0%BB%D1%8F%20%D0%B4%D0%B5%D1%82%D0%B5%D0%B9&amp;img_url=http://sevelina.ru/images/uploads/2011/12/1264155703_dscf1325a1.jpg&amp;pos=71&amp;rpt=simag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0%D1%80%D1%82%D0%B8%D0%BD%D0%BA%D0%B8%20%D0%B7%D0%B8%D0%BC%D0%B0&amp;img_url=http://static.novate.ru/files/fusai/winter-gadget-0.jpg&amp;pos=28&amp;rpt=simag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1%81%D0%BD%D0%B5%D0%B3&amp;img_url=http://farm1.static.flickr.com/118/307849449_91556816e8_b.jpg&amp;pos=16&amp;rpt=sim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0%BA%D0%B0%D1%80%D1%82%D0%B8%D0%BD%D0%BA%D0%B8%20%D1%81%D0%BD%D0%B5%D0%B6%D0%B8%D0%BD%D0%BA%D0%B0&amp;img_url=http://basik.ru/images/788/4.jpg&amp;pos=10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1%81%D0%BD%D0%B5%D0%B6%D0%B8%D0%BD%D0%BA%D0%B0&amp;img_url=http://i.allday.ru/uploads/posts/thumbs/1195667842__20_1.jpg&amp;pos=3&amp;rpt=simage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A%D0%B0%D1%80%D1%82%D0%B8%D0%BD%D0%BA%D0%B8%20%D1%81%D0%BD%D0%B5%D0%B6%D0%B8%D0%BD%D0%BA%D0%B0&amp;img_url=http://www.its.caltech.edu/~atomic/snowcrystals/photos/w031230a113.jpg&amp;pos=6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A%D0%B0%D1%80%D1%82%D0%B8%D0%BD%D0%BA%D0%B8%20%D0%B8%D0%BD%D0%B5%D0%B9&amp;img_url=http://img-fotki.yandex.ru/get/4907/tosha-martianow.0/0_3f593_a5baa3f1_XL&amp;pos=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A%D0%B0%D1%80%D1%82%D0%B8%D0%BD%D0%BA%D0%B8%20%D0%B8%D0%BD%D0%B5%D0%B9&amp;img_url=http://img1.liveinternet.ru/images/foto/b/1/292/1773292/f_11291898.jpg&amp;pos=23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8%20%D1%81%D1%83%D0%B3%D1%80%D0%BE%D0%B1&amp;img_url=http://i006.radikal.ru/0912/9c/fe4416ce2895.jpg&amp;pos=15&amp;rpt=sim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A%D0%B8%20%D1%81%D0%BB%D0%B5%D0%B4%D1%8B%20%D0%BD%D0%B0%20%D1%81%D0%BD%D0%B5%D0%B3%D1%83&amp;img_url=http://os1.i.ua/3/1/8401837_6a2a05d2.jpg&amp;pos=7&amp;rpt=sima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%20%D1%81%D0%BD%D0%B5%D0%B3%D0%BE%D1%83%D0%B1%D0%BE%D1%80%D0%BE%D1%87%D0%BD%D0%B0%D1%8F%20%D0%BC%D0%B0%D1%88%D0%B8%D0%BD%D0%B0&amp;img_url=http://www.beloveg.ru/products/img/frs200.jpg&amp;pos=2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bibnout.ru/wp-content/uploads/2010/11/NY-snezh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3796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6176" y="184482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Деда Мороза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4293096"/>
            <a:ext cx="5934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Составила </a:t>
            </a:r>
            <a:r>
              <a:rPr lang="ru-RU" sz="2800" b="1" i="1" dirty="0" smtClean="0">
                <a:solidFill>
                  <a:schemeClr val="bg1"/>
                </a:solidFill>
              </a:rPr>
              <a:t>Юдина Н.Н.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Воспитатель ГПД ГБОУ НОШ № 992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Человечек непростой: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Появляется зимой,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 весною исчезает,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Потому что быстро тает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3645024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Снеговик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im0-tub-ru.yandex.net/i?id=2685831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221128"/>
            <a:ext cx="2952328" cy="242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836712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Не швея, не мастерица,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Ничего сама не шьет,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А в иголках круглый год.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573016"/>
            <a:ext cx="2895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Ель, сосна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tat20.privet.ru/lr/0b31da1619af59c4cb3ba3c99c9a64d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2636912"/>
            <a:ext cx="2292109" cy="295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836712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сосне она висит,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Очень далеко глядит!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Ну а если упадёт,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То получит кто-то в лоб.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573016"/>
            <a:ext cx="2170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Шишка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imageup.ru/img133/02385202949932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85293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20688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9900"/>
                </a:solidFill>
              </a:rPr>
              <a:t>Стою в тайге на одной ноге, </a:t>
            </a: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b="1" dirty="0">
                <a:solidFill>
                  <a:srgbClr val="009900"/>
                </a:solidFill>
              </a:rPr>
              <a:t>Сверху шишки, снизу мишки, </a:t>
            </a: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b="1" dirty="0">
                <a:solidFill>
                  <a:srgbClr val="009900"/>
                </a:solidFill>
              </a:rPr>
              <a:t>Зимой и летом</a:t>
            </a: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b="1" dirty="0">
                <a:solidFill>
                  <a:srgbClr val="009900"/>
                </a:solidFill>
              </a:rPr>
              <a:t>Зеленого цвета, </a:t>
            </a: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b="1" dirty="0">
                <a:solidFill>
                  <a:srgbClr val="009900"/>
                </a:solidFill>
              </a:rPr>
              <a:t>Платьице в иголках, </a:t>
            </a: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b="1" dirty="0">
                <a:solidFill>
                  <a:srgbClr val="009900"/>
                </a:solidFill>
              </a:rPr>
              <a:t>А называюсь…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77072"/>
            <a:ext cx="1423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Ёлка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g1.liveinternet.ru/images/attach/c/2/68/627/68627234_elka18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2210035" cy="351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20688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Он катки для нас устроил,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Снегом улицы занес,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Изо льда мосты построил,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Кто же это? ...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789040"/>
            <a:ext cx="3144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Дед Мороз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Картинки, рисунки Дед Мороз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780928"/>
            <a:ext cx="2376264" cy="267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647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Она в серебро с жемчугами одета –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Волшебная внучка волшебного деда.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645024"/>
            <a:ext cx="3261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Снегурочка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g-fotki.yandex.ru/get/4003/yackushova-an.6/0_1dc90_6e0f8081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2996952"/>
            <a:ext cx="2102916" cy="258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Не ботинки, не сапожки,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Но их тоже носят ножки.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них мы бегаем зимой: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Утром – в школу,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Днём – домой.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005064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Валенки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104" name="Picture 8" descr="http://im0-tub-ru.yandex.net/i?id=252959234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3212976"/>
            <a:ext cx="2684458" cy="227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Две сестренки, две плетенки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Из овечьей шерсти тонкой.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Как гулять – так надевать,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Чтоб не мерзли пять да пять.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365104"/>
            <a:ext cx="2982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Рукавички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m0-tub-ru.yandex.net/i?id=590235565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068960"/>
            <a:ext cx="2442922" cy="222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Дали братьям тёплый дом,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Чтобы жили впятером.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Брат большой не согласился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 отдельно поселился.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3933056"/>
            <a:ext cx="2604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Варежка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0-tub-ru.yandex.net/i?id=145059000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3284984"/>
            <a:ext cx="2664296" cy="211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Его повяжут мне на шею,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я уже не заболею.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Закутавшись в него до носа,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Я не боюсь теперь мороза.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717032"/>
            <a:ext cx="1838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Шарф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buduaar.ee/files/Upload/marketitemimages/MarketItemImage/3/15/3015510/image-93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14096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Кто поляны белит белым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на стенах пишет мелом,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Шьет пуховые перины,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Разукрасил все витрины?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4005064"/>
            <a:ext cx="1914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Зима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9468" name="Picture 12" descr="http://im0-tub-ru.yandex.net/i?id=301424865-3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068960"/>
            <a:ext cx="432048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 descr="http://s016.radikal.ru/i337/1101/2e/a8710487fa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551" y="381626"/>
            <a:ext cx="8082898" cy="60947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132856"/>
            <a:ext cx="6719981" cy="12003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Новым годом!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31" name="Picture 11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396552" y="0"/>
            <a:ext cx="9144000" cy="4560544"/>
          </a:xfrm>
          <a:prstGeom prst="rect">
            <a:avLst/>
          </a:prstGeom>
          <a:noFill/>
        </p:spPr>
      </p:pic>
      <p:pic>
        <p:nvPicPr>
          <p:cNvPr id="8" name="Picture 11" descr="http://img100.imageshack.us/img100/7717/roxanne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60648"/>
            <a:ext cx="9144000" cy="4560544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2/68/627/68627234_elka1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3068960"/>
            <a:ext cx="2016224" cy="321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Хлопья белые летят,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Тихо падают, кружат.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Стало всё кругом бело.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Чем дорожки замело?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3717032"/>
            <a:ext cx="1399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Снег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8438" name="Picture 6" descr="http://im0-tub-ru.yandex.net/i?id=498160442-6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2996952"/>
            <a:ext cx="4248472" cy="281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Дом ее на белой туче,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Но ей страшен солнца лучик.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Серебристая пушинка,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Шестигранная ...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717032"/>
            <a:ext cx="2920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Снежинка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im0-tub-ru.yandex.net/i?id=84182379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3429000"/>
            <a:ext cx="1609725" cy="1428750"/>
          </a:xfrm>
          <a:prstGeom prst="rect">
            <a:avLst/>
          </a:prstGeom>
          <a:noFill/>
        </p:spPr>
      </p:pic>
      <p:pic>
        <p:nvPicPr>
          <p:cNvPr id="17412" name="Picture 4" descr="http://im0-tub-ru.yandex.net/i?id=12743008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1052736"/>
            <a:ext cx="1584176" cy="1734499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176460500-1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3429000"/>
            <a:ext cx="16478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белом бархате деревня —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 заборы и деревья,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 как ветер нападет,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Этот бархат опадет.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149080"/>
            <a:ext cx="1547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Иней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im0-tub-ru.yandex.net/i?id=197493428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3501008"/>
            <a:ext cx="3240360" cy="2189432"/>
          </a:xfrm>
          <a:prstGeom prst="rect">
            <a:avLst/>
          </a:prstGeom>
          <a:noFill/>
        </p:spPr>
      </p:pic>
      <p:pic>
        <p:nvPicPr>
          <p:cNvPr id="16388" name="Picture 4" descr="http://im0-tub-ru.yandex.net/i?id=26975564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484784"/>
            <a:ext cx="2962933" cy="207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Проработав целый день,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Намела гору метель.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Что за горка? Как зовётся?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Вам ответить мне </a:t>
            </a:r>
            <a:r>
              <a:rPr lang="ru-RU" sz="3200" b="1" dirty="0" smtClean="0">
                <a:solidFill>
                  <a:srgbClr val="002060"/>
                </a:solidFill>
              </a:rPr>
              <a:t>придётся.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3861048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Сугроб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m0-tub-ru.yandex.net/i?id=549581658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306896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64704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дорогу, поле, лес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Звёзды падали с небес.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Собирал я их, ребята,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Целый день большой лопатой.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221088"/>
            <a:ext cx="2709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Снегопад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dl3.glitter-graphics.net/pub/1482/1482213fnpgr37m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3140968"/>
            <a:ext cx="3384376" cy="254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Только выпали снежинки,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Побежал я по тропинке,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 за мной они бегут,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Весь маршрут мой выдают.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645024"/>
            <a:ext cx="3932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Следы на снегу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3318" name="Picture 6" descr="http://im0-tub-ru.yandex.net/i?id=363532851-1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06896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Чудо-дворник перед нами: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Загребущими руками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 одну минуту сгреб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Преогромнейший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сугроб.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501008"/>
            <a:ext cx="3958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Снегоуборочная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машина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im0-tub-ru.yandex.net/i?id=81954053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2996952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282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Загадки Деда Мороза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Деда Мороза</dc:title>
  <dc:creator>YudinaNN</dc:creator>
  <cp:lastModifiedBy>YudinaNN</cp:lastModifiedBy>
  <cp:revision>10</cp:revision>
  <dcterms:created xsi:type="dcterms:W3CDTF">2013-04-18T07:19:12Z</dcterms:created>
  <dcterms:modified xsi:type="dcterms:W3CDTF">2014-04-16T08:02:25Z</dcterms:modified>
</cp:coreProperties>
</file>