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89" r:id="rId13"/>
    <p:sldId id="290" r:id="rId14"/>
    <p:sldId id="291" r:id="rId15"/>
    <p:sldId id="272" r:id="rId16"/>
    <p:sldId id="273" r:id="rId17"/>
    <p:sldId id="278" r:id="rId18"/>
    <p:sldId id="279" r:id="rId19"/>
    <p:sldId id="280" r:id="rId20"/>
    <p:sldId id="281" r:id="rId21"/>
    <p:sldId id="277" r:id="rId22"/>
    <p:sldId id="282" r:id="rId23"/>
    <p:sldId id="276" r:id="rId24"/>
    <p:sldId id="275" r:id="rId25"/>
    <p:sldId id="274" r:id="rId26"/>
    <p:sldId id="283" r:id="rId27"/>
    <p:sldId id="258" r:id="rId28"/>
    <p:sldId id="285" r:id="rId29"/>
    <p:sldId id="286" r:id="rId30"/>
    <p:sldId id="287" r:id="rId31"/>
    <p:sldId id="288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>
      <p:cViewPr varScale="1">
        <p:scale>
          <a:sx n="70" d="100"/>
          <a:sy n="7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ddle-middle.ru/zagadki/ed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Я и другие люди.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Вежливость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  <a:endParaRPr lang="ru-RU" sz="4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Здравствуйте!</a:t>
            </a:r>
          </a:p>
          <a:p>
            <a:r>
              <a:rPr lang="ru-RU" sz="4000" b="1" dirty="0" smtClean="0"/>
              <a:t>До свидания!</a:t>
            </a:r>
          </a:p>
          <a:p>
            <a:r>
              <a:rPr lang="ru-RU" sz="4000" b="1" dirty="0" smtClean="0"/>
              <a:t>Спасибо!</a:t>
            </a:r>
          </a:p>
          <a:p>
            <a:r>
              <a:rPr lang="ru-RU" sz="4000" b="1" dirty="0" smtClean="0"/>
              <a:t>Извините!</a:t>
            </a:r>
          </a:p>
          <a:p>
            <a:r>
              <a:rPr lang="ru-RU" sz="4000" b="1" dirty="0" smtClean="0"/>
              <a:t>Пожалуйста!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Благодарность</a:t>
            </a:r>
          </a:p>
          <a:p>
            <a:r>
              <a:rPr lang="ru-RU" sz="4000" b="1" dirty="0" smtClean="0"/>
              <a:t>Приветствие</a:t>
            </a:r>
          </a:p>
          <a:p>
            <a:r>
              <a:rPr lang="ru-RU" sz="4000" b="1" dirty="0" smtClean="0"/>
              <a:t>Извинение</a:t>
            </a:r>
          </a:p>
          <a:p>
            <a:r>
              <a:rPr lang="ru-RU" sz="4000" b="1" dirty="0" smtClean="0"/>
              <a:t>Прощание</a:t>
            </a:r>
          </a:p>
          <a:p>
            <a:r>
              <a:rPr lang="ru-RU" sz="4000" b="1" dirty="0" smtClean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2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  <a:endParaRPr lang="ru-RU" sz="4800" b="1" cap="none" spc="0" dirty="0">
              <a:ln w="900" cmpd="sng">
                <a:solidFill>
                  <a:srgbClr val="00CCFF">
                    <a:alpha val="55000"/>
                  </a:srgbClr>
                </a:solidFill>
                <a:prstDash val="solid"/>
              </a:ln>
              <a:solidFill>
                <a:srgbClr val="99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7968" y="-71438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Растает даже ледяная глыба</a:t>
            </a:r>
          </a:p>
          <a:p>
            <a:r>
              <a:rPr lang="ru-RU" sz="3200" b="1" dirty="0" smtClean="0"/>
              <a:t>От слова тёплого: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Зазеленеет старый пень,</a:t>
            </a:r>
          </a:p>
          <a:p>
            <a:r>
              <a:rPr lang="ru-RU" sz="3200" b="1" dirty="0" smtClean="0"/>
              <a:t>Когда услышит: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Если больше есть не в силах</a:t>
            </a:r>
          </a:p>
          <a:p>
            <a:r>
              <a:rPr lang="ru-RU" sz="3200" b="1" dirty="0" smtClean="0"/>
              <a:t>Скажем маме мы: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Прочитайте отрывки из литературных </a:t>
            </a:r>
            <a:r>
              <a:rPr lang="ru-RU" sz="2800" b="1" dirty="0" err="1" smtClean="0"/>
              <a:t>произведе</a:t>
            </a:r>
            <a:r>
              <a:rPr lang="ru-RU" sz="2800" b="1" dirty="0" smtClean="0"/>
              <a:t>-</a:t>
            </a:r>
          </a:p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ний</a:t>
            </a:r>
            <a:r>
              <a:rPr lang="ru-RU" sz="2800" b="1" dirty="0" smtClean="0"/>
              <a:t>. Из каких сказок эти приветствия? Кто автор?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Здравствуйте, сеньоры! Я не имею чести</a:t>
            </a:r>
          </a:p>
          <a:p>
            <a:r>
              <a:rPr lang="ru-RU" sz="3200" b="1" dirty="0" smtClean="0"/>
              <a:t>  знать вас, но знакомство с вами весьма</a:t>
            </a:r>
          </a:p>
          <a:p>
            <a:r>
              <a:rPr lang="ru-RU" sz="3200" b="1" dirty="0" smtClean="0"/>
              <a:t>  приятно.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…Человек, поравнявшись с подоконником,</a:t>
            </a:r>
          </a:p>
          <a:p>
            <a:r>
              <a:rPr lang="ru-RU" sz="3200" b="1" dirty="0" smtClean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 Привет. Можно мне здесь на минуточку</a:t>
            </a:r>
          </a:p>
          <a:p>
            <a:r>
              <a:rPr lang="ru-RU" sz="3200" b="1" dirty="0" smtClean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 smtClean="0"/>
              <a:t>Да, да, пожалуйста, - поспешно ответил</a:t>
            </a:r>
          </a:p>
          <a:p>
            <a:r>
              <a:rPr lang="ru-RU" sz="3200" b="1" dirty="0" smtClean="0"/>
              <a:t>  Малыш.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Маша знала слов немало,</a:t>
            </a:r>
          </a:p>
          <a:p>
            <a:r>
              <a:rPr lang="ru-RU" sz="2800" b="1" dirty="0" smtClean="0"/>
              <a:t>Но одно из них пропало.</a:t>
            </a:r>
          </a:p>
          <a:p>
            <a:r>
              <a:rPr lang="ru-RU" sz="2800" b="1" dirty="0" smtClean="0"/>
              <a:t>А оно то, как на грех,</a:t>
            </a:r>
          </a:p>
          <a:p>
            <a:r>
              <a:rPr lang="ru-RU" sz="2800" b="1" dirty="0" smtClean="0"/>
              <a:t>Говорится чаще всех.</a:t>
            </a:r>
          </a:p>
          <a:p>
            <a:r>
              <a:rPr lang="ru-RU" sz="2800" b="1" dirty="0" smtClean="0"/>
              <a:t>Это слово ходит следом</a:t>
            </a:r>
          </a:p>
          <a:p>
            <a:r>
              <a:rPr lang="ru-RU" sz="2800" b="1" dirty="0" smtClean="0"/>
              <a:t>За подарком, за обедом.</a:t>
            </a:r>
          </a:p>
          <a:p>
            <a:r>
              <a:rPr lang="ru-RU" sz="2800" b="1" dirty="0" smtClean="0"/>
              <a:t>Это слово говорят,</a:t>
            </a:r>
          </a:p>
          <a:p>
            <a:r>
              <a:rPr lang="ru-RU" sz="2800" b="1" dirty="0" smtClean="0"/>
              <a:t>Если вас благодарят…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Дядя Стёпа огорчён.</a:t>
            </a:r>
          </a:p>
          <a:p>
            <a:r>
              <a:rPr lang="ru-RU" sz="2800" b="1" dirty="0" smtClean="0"/>
              <a:t>Рассказал он вот о чём.</a:t>
            </a:r>
          </a:p>
          <a:p>
            <a:r>
              <a:rPr lang="ru-RU" sz="2800" b="1" dirty="0" smtClean="0"/>
              <a:t>Видел Настеньку – соседку</a:t>
            </a:r>
          </a:p>
          <a:p>
            <a:r>
              <a:rPr lang="ru-RU" sz="2800" b="1" dirty="0" smtClean="0"/>
              <a:t>Я на улице сейчас.</a:t>
            </a:r>
          </a:p>
          <a:p>
            <a:r>
              <a:rPr lang="ru-RU" sz="2800" b="1" dirty="0" smtClean="0"/>
              <a:t>Настя – славная девчонка,</a:t>
            </a:r>
          </a:p>
          <a:p>
            <a:r>
              <a:rPr lang="ru-RU" sz="2800" b="1" dirty="0" smtClean="0"/>
              <a:t>Настя ходит в первый класс!</a:t>
            </a:r>
          </a:p>
          <a:p>
            <a:r>
              <a:rPr lang="ru-RU" sz="2800" b="1" dirty="0" smtClean="0"/>
              <a:t>Но давно уже от Насти</a:t>
            </a:r>
          </a:p>
          <a:p>
            <a:r>
              <a:rPr lang="ru-RU" sz="2800" b="1" dirty="0" smtClean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Мальчик вежливый и развитый,</a:t>
            </a:r>
          </a:p>
          <a:p>
            <a:r>
              <a:rPr lang="ru-RU" sz="3200" b="1" dirty="0" smtClean="0"/>
              <a:t>Говорит, встречаясь: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Когда нас бранят за шалости,</a:t>
            </a:r>
          </a:p>
          <a:p>
            <a:r>
              <a:rPr lang="ru-RU" sz="3200" b="1" dirty="0" smtClean="0"/>
              <a:t>Говорим: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 во Франции, и в Дании</a:t>
            </a:r>
          </a:p>
          <a:p>
            <a:r>
              <a:rPr lang="ru-RU" sz="3200" b="1" dirty="0" smtClean="0"/>
              <a:t>На прощание говорят: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Встретил Витю я соседа.</a:t>
            </a:r>
          </a:p>
          <a:p>
            <a:r>
              <a:rPr lang="ru-RU" sz="3600" b="1" dirty="0" smtClean="0"/>
              <a:t>Встреча грустная была:</a:t>
            </a:r>
          </a:p>
          <a:p>
            <a:r>
              <a:rPr lang="ru-RU" sz="3600" b="1" dirty="0" smtClean="0"/>
              <a:t>На меня он, как торпеда.</a:t>
            </a:r>
          </a:p>
          <a:p>
            <a:r>
              <a:rPr lang="ru-RU" sz="3600" b="1" dirty="0" smtClean="0"/>
              <a:t>Налетел из – за угла!</a:t>
            </a:r>
          </a:p>
          <a:p>
            <a:r>
              <a:rPr lang="ru-RU" sz="3600" b="1" dirty="0" smtClean="0"/>
              <a:t>Но – представьте! – зря от Вити</a:t>
            </a:r>
          </a:p>
          <a:p>
            <a:r>
              <a:rPr lang="ru-RU" sz="3600" b="1" dirty="0" smtClean="0"/>
              <a:t>Ждал я слова…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Он про внучку говорил:</a:t>
            </a:r>
          </a:p>
          <a:p>
            <a:r>
              <a:rPr lang="ru-RU" sz="3600" b="1" dirty="0" smtClean="0"/>
              <a:t>«Экая досада!</a:t>
            </a:r>
          </a:p>
          <a:p>
            <a:r>
              <a:rPr lang="ru-RU" sz="3600" b="1" dirty="0" smtClean="0"/>
              <a:t>Я портфель ей подарил.</a:t>
            </a:r>
          </a:p>
          <a:p>
            <a:r>
              <a:rPr lang="ru-RU" sz="3600" b="1" dirty="0" smtClean="0"/>
              <a:t>Вижу -  очень рада!</a:t>
            </a:r>
          </a:p>
          <a:p>
            <a:r>
              <a:rPr lang="ru-RU" sz="3600" b="1" dirty="0" smtClean="0"/>
              <a:t>Но нельзя ж молчать, как рыба,</a:t>
            </a:r>
          </a:p>
          <a:p>
            <a:r>
              <a:rPr lang="ru-RU" sz="3600" b="1" dirty="0" smtClean="0"/>
              <a:t>Ну сказала бы…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285728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Материалы:</a:t>
            </a:r>
          </a:p>
          <a:p>
            <a:r>
              <a:rPr lang="ru-RU" b="1" dirty="0" smtClean="0"/>
              <a:t> Жунусова К. и др.</a:t>
            </a:r>
          </a:p>
          <a:p>
            <a:r>
              <a:rPr lang="ru-RU" b="1" dirty="0" smtClean="0"/>
              <a:t>Ж89 Познание мира: Учеб. для 2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b="1" dirty="0" err="1" smtClean="0"/>
              <a:t>общеобразоват</a:t>
            </a:r>
            <a:r>
              <a:rPr lang="ru-RU" b="1" dirty="0" smtClean="0"/>
              <a:t>. </a:t>
            </a:r>
            <a:r>
              <a:rPr lang="ru-RU" b="1" dirty="0" err="1" smtClean="0"/>
              <a:t>шк</a:t>
            </a:r>
            <a:r>
              <a:rPr lang="ru-RU" b="1" dirty="0" smtClean="0"/>
              <a:t>./ К. Жунусова,</a:t>
            </a:r>
          </a:p>
          <a:p>
            <a:r>
              <a:rPr lang="ru-RU" b="1" dirty="0" smtClean="0"/>
              <a:t>К. </a:t>
            </a:r>
            <a:r>
              <a:rPr lang="ru-RU" b="1" dirty="0" err="1" smtClean="0"/>
              <a:t>Аймагамбетова</a:t>
            </a:r>
            <a:r>
              <a:rPr lang="ru-RU" b="1" dirty="0" smtClean="0"/>
              <a:t>, З. Олейник. – 3 – е изд.,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– </a:t>
            </a:r>
            <a:r>
              <a:rPr lang="ru-RU" b="1" dirty="0" err="1" smtClean="0"/>
              <a:t>Алматы</a:t>
            </a:r>
            <a:r>
              <a:rPr lang="ru-RU" b="1" dirty="0" smtClean="0"/>
              <a:t>: </a:t>
            </a:r>
            <a:r>
              <a:rPr lang="ru-RU" b="1" dirty="0" err="1" smtClean="0"/>
              <a:t>Атам</a:t>
            </a:r>
            <a:r>
              <a:rPr lang="kk-KZ" b="1" dirty="0" smtClean="0"/>
              <a:t>ұра</a:t>
            </a:r>
            <a:r>
              <a:rPr lang="ru-RU" b="1" dirty="0" smtClean="0"/>
              <a:t>,</a:t>
            </a:r>
          </a:p>
          <a:p>
            <a:r>
              <a:rPr lang="kk-KZ" b="1" dirty="0" smtClean="0"/>
              <a:t>2009</a:t>
            </a:r>
            <a:r>
              <a:rPr lang="ru-RU" b="1" dirty="0" smtClean="0"/>
              <a:t>.</a:t>
            </a:r>
            <a:r>
              <a:rPr lang="en-US" b="1" dirty="0" smtClean="0"/>
              <a:t> - </a:t>
            </a:r>
            <a:r>
              <a:rPr lang="kk-KZ" b="1" dirty="0" smtClean="0"/>
              <a:t> 160 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Жунусова К., </a:t>
            </a:r>
            <a:r>
              <a:rPr lang="ru-RU" b="1" dirty="0" err="1" smtClean="0"/>
              <a:t>Ледовских</a:t>
            </a:r>
            <a:r>
              <a:rPr lang="ru-RU" b="1" dirty="0" smtClean="0"/>
              <a:t> Е.</a:t>
            </a:r>
          </a:p>
          <a:p>
            <a:r>
              <a:rPr lang="ru-RU" b="1" dirty="0" smtClean="0"/>
              <a:t>Ж89 Познание мира. Методическое руководство: Для учителей 2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b="1" dirty="0" err="1" smtClean="0"/>
              <a:t>общеобразоват</a:t>
            </a:r>
            <a:r>
              <a:rPr lang="ru-RU" b="1" dirty="0" smtClean="0"/>
              <a:t>. </a:t>
            </a:r>
            <a:r>
              <a:rPr lang="ru-RU" b="1" dirty="0" err="1" smtClean="0"/>
              <a:t>шк</a:t>
            </a:r>
            <a:r>
              <a:rPr lang="ru-RU" b="1" dirty="0" smtClean="0"/>
              <a:t>. 2-е изд.,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– </a:t>
            </a:r>
          </a:p>
          <a:p>
            <a:r>
              <a:rPr lang="ru-RU" b="1" dirty="0" err="1" smtClean="0"/>
              <a:t>Алматы</a:t>
            </a:r>
            <a:r>
              <a:rPr lang="ru-RU" b="1" dirty="0" smtClean="0"/>
              <a:t>: </a:t>
            </a:r>
            <a:r>
              <a:rPr lang="ru-RU" b="1" dirty="0" err="1" smtClean="0"/>
              <a:t>Атам</a:t>
            </a:r>
            <a:r>
              <a:rPr lang="kk-KZ" b="1" dirty="0" smtClean="0"/>
              <a:t>ұ</a:t>
            </a:r>
            <a:r>
              <a:rPr lang="ru-RU" b="1" dirty="0" err="1" smtClean="0"/>
              <a:t>ра</a:t>
            </a:r>
            <a:r>
              <a:rPr lang="ru-RU" b="1" dirty="0" smtClean="0"/>
              <a:t>, 2009. – 136 с.</a:t>
            </a:r>
          </a:p>
          <a:p>
            <a:r>
              <a:rPr lang="ru-RU" b="1" dirty="0" smtClean="0"/>
              <a:t>Загадки - </a:t>
            </a:r>
            <a:r>
              <a:rPr lang="en-US" b="1" dirty="0" smtClean="0">
                <a:hlinkClick r:id="rId4"/>
              </a:rPr>
              <a:t>http://riddle-middle.ru/zagadki/eda/</a:t>
            </a:r>
            <a:endParaRPr lang="ru-RU" b="1" dirty="0" smtClean="0"/>
          </a:p>
          <a:p>
            <a:r>
              <a:rPr lang="ru-RU" b="1" dirty="0" smtClean="0"/>
              <a:t>Казакова О.В., </a:t>
            </a:r>
            <a:r>
              <a:rPr lang="ru-RU" b="1" dirty="0" err="1" smtClean="0"/>
              <a:t>Сбоева</a:t>
            </a:r>
            <a:r>
              <a:rPr lang="ru-RU" b="1" dirty="0" smtClean="0"/>
              <a:t> Н.А., </a:t>
            </a:r>
            <a:r>
              <a:rPr lang="ru-RU" b="1" dirty="0" err="1" smtClean="0"/>
              <a:t>Гаврилкина</a:t>
            </a:r>
            <a:r>
              <a:rPr lang="ru-RU" b="1" dirty="0" smtClean="0"/>
              <a:t> Н.И. Универсальные поурочные разработки по курсу «Окружающий мир»: 2 класс.-Изд.3-е, </a:t>
            </a:r>
            <a:r>
              <a:rPr lang="ru-RU" b="1" dirty="0" err="1" smtClean="0"/>
              <a:t>перераб</a:t>
            </a:r>
            <a:r>
              <a:rPr lang="ru-RU" b="1" dirty="0" smtClean="0"/>
              <a:t>. и доп.-</a:t>
            </a:r>
          </a:p>
          <a:p>
            <a:r>
              <a:rPr lang="ru-RU" b="1" dirty="0" smtClean="0"/>
              <a:t>М.:ВАКО,2007.-368 с.-(В помощь учителю).</a:t>
            </a:r>
          </a:p>
          <a:p>
            <a:r>
              <a:rPr lang="ru-RU" b="1" dirty="0" smtClean="0"/>
              <a:t>Фото – </a:t>
            </a:r>
            <a:r>
              <a:rPr lang="en-US" b="1" dirty="0" smtClean="0"/>
              <a:t>Google (</a:t>
            </a:r>
            <a:r>
              <a:rPr lang="ru-RU" b="1" dirty="0" smtClean="0"/>
              <a:t>ресурсы интернета)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29058" y="4429132"/>
            <a:ext cx="40787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</a:rPr>
              <a:t>Презентацию подготовила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 учитель начальных классов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СГОД </a:t>
            </a:r>
            <a:r>
              <a:rPr lang="ru-RU" sz="2400" b="1" i="1" dirty="0">
                <a:solidFill>
                  <a:schemeClr val="accent4"/>
                </a:solidFill>
              </a:rPr>
              <a:t>№ 8 города Талгара</a:t>
            </a:r>
          </a:p>
          <a:p>
            <a:r>
              <a:rPr lang="ru-RU" sz="2400" b="1" i="1" dirty="0" err="1">
                <a:solidFill>
                  <a:schemeClr val="accent4"/>
                </a:solidFill>
              </a:rPr>
              <a:t>Алматинской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области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Семёнова Елена Васильевна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659" y="5500702"/>
            <a:ext cx="2513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Viki.rdf.ru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И к совести не глухи,</a:t>
            </a:r>
          </a:p>
          <a:p>
            <a:r>
              <a:rPr lang="ru-RU" sz="3200" b="1" dirty="0" smtClean="0"/>
              <a:t>Вы место без протеста</a:t>
            </a:r>
          </a:p>
          <a:p>
            <a:r>
              <a:rPr lang="ru-RU" sz="3200" b="1" dirty="0" smtClean="0"/>
              <a:t>Уступите </a:t>
            </a:r>
            <a:r>
              <a:rPr lang="ru-RU" sz="3200" b="1" dirty="0" smtClean="0"/>
              <a:t>старушке</a:t>
            </a:r>
            <a:r>
              <a:rPr lang="ru-RU" sz="3200" b="1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В душе, а не для виду,</a:t>
            </a:r>
          </a:p>
          <a:p>
            <a:r>
              <a:rPr lang="ru-RU" sz="3200" b="1" dirty="0" smtClean="0"/>
              <a:t>В троллейбус вы поможете</a:t>
            </a:r>
          </a:p>
          <a:p>
            <a:r>
              <a:rPr lang="ru-RU" sz="3200" b="1" dirty="0" smtClean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Вы, сидя на уроке,</a:t>
            </a:r>
          </a:p>
          <a:p>
            <a:r>
              <a:rPr lang="ru-RU" sz="3200" b="1" dirty="0" smtClean="0"/>
              <a:t>Не будете с товарищем</a:t>
            </a:r>
          </a:p>
          <a:p>
            <a:r>
              <a:rPr lang="ru-RU" sz="3200" b="1" dirty="0" smtClean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smtClean="0"/>
              <a:t>Поможете </a:t>
            </a:r>
            <a:r>
              <a:rPr lang="ru-RU" sz="3200" b="1" dirty="0" smtClean="0"/>
              <a:t>вы маме,</a:t>
            </a:r>
          </a:p>
          <a:p>
            <a:r>
              <a:rPr lang="ru-RU" sz="3200" b="1" dirty="0" smtClean="0"/>
              <a:t>И помощь ей предложите</a:t>
            </a:r>
          </a:p>
          <a:p>
            <a:r>
              <a:rPr lang="ru-RU" sz="3200" b="1" dirty="0" smtClean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То в разговоре с тётей,</a:t>
            </a:r>
          </a:p>
          <a:p>
            <a:r>
              <a:rPr lang="ru-RU" sz="3200" b="1" dirty="0" smtClean="0"/>
              <a:t>И с дедушкой, и бабушкой</a:t>
            </a:r>
          </a:p>
          <a:p>
            <a:r>
              <a:rPr lang="ru-RU" sz="3200" b="1" dirty="0" smtClean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На тех, кто послабее,</a:t>
            </a:r>
          </a:p>
          <a:p>
            <a:r>
              <a:rPr lang="ru-RU" sz="3200" b="1" dirty="0" smtClean="0"/>
              <a:t>Вы нападать не будете</a:t>
            </a:r>
          </a:p>
          <a:p>
            <a:r>
              <a:rPr lang="ru-RU" sz="3200" b="1" dirty="0" smtClean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30544</TotalTime>
  <Words>824</Words>
  <Application>Microsoft Office PowerPoint</Application>
  <PresentationFormat>Экран 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75</cp:revision>
  <dcterms:modified xsi:type="dcterms:W3CDTF">2013-01-10T07:47:38Z</dcterms:modified>
</cp:coreProperties>
</file>