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56A4-5EBD-4646-B379-0797B1497C8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CB7-85CF-4434-B911-A0465A1FE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56A4-5EBD-4646-B379-0797B1497C8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CB7-85CF-4434-B911-A0465A1FE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56A4-5EBD-4646-B379-0797B1497C8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CB7-85CF-4434-B911-A0465A1FE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56A4-5EBD-4646-B379-0797B1497C8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CB7-85CF-4434-B911-A0465A1FE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56A4-5EBD-4646-B379-0797B1497C8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CB7-85CF-4434-B911-A0465A1FE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56A4-5EBD-4646-B379-0797B1497C8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CB7-85CF-4434-B911-A0465A1FE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56A4-5EBD-4646-B379-0797B1497C8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CB7-85CF-4434-B911-A0465A1FE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56A4-5EBD-4646-B379-0797B1497C8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CB7-85CF-4434-B911-A0465A1FE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56A4-5EBD-4646-B379-0797B1497C8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CB7-85CF-4434-B911-A0465A1FE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56A4-5EBD-4646-B379-0797B1497C8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CB7-85CF-4434-B911-A0465A1FE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56A4-5EBD-4646-B379-0797B1497C8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CB7-85CF-4434-B911-A0465A1FE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056A4-5EBD-4646-B379-0797B1497C8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B0CB7-85CF-4434-B911-A0465A1FEE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84;&#1072;&#1070;&#1083;&#1103;&#1055;&#1072;&#1087;&#1072;\Desktop\&#1055;&#1088;&#1077;&#1079;&#1077;&#1085;&#1090;&#1072;&#1094;&#1080;&#1103;%20&#1051;&#1102;&#1073;&#1086;&#1074;&#1100;\&#1043;.%20&#1042;.%20&#1057;&#1074;&#1080;&#1088;&#1080;&#1076;&#1086;&#1074;%20-%20&#1052;&#1077;&#1090;&#1077;&#1083;&#1100;.&#1056;&#1086;&#1084;&#1072;&#1085;&#1089;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ЮляПапа\Desktop\Презентация Любовь\1 слай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71594"/>
            <a:ext cx="9144000" cy="8979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571744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НАДУМАЛА НЕНАВИСТЬ МИР УНИЧТОЖИТЬ</a:t>
            </a:r>
            <a:endParaRPr lang="ru-RU" sz="6600" b="1" dirty="0"/>
          </a:p>
        </p:txBody>
      </p:sp>
      <p:pic>
        <p:nvPicPr>
          <p:cNvPr id="6" name="Г. В. Свиридов - Метель.Роман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144000" y="364331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маЮляПапа\Desktop\Презентация Любовь\2 слай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643446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ПРЕВРАТИЛАСЬ ОНА В ОГОНЬ И ДАВАЙ ПАЛИТЬ ВСЁ ВОКРУГ!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маЮляПапа\Desktop\Презентация Любовь\3 слай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57420" y="0"/>
            <a:ext cx="121883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500570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chemeClr val="accent2">
                    <a:lumMod val="75000"/>
                  </a:schemeClr>
                </a:solidFill>
              </a:rPr>
              <a:t>УВИДЕЛА ЭТО ЛЮБОВЬ И СТАЛА НА ЕЁ ПУТИ-ВОДОЙ</a:t>
            </a:r>
            <a:endParaRPr lang="ru-RU" sz="6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маЮляПапа\Desktop\Презентация Любовь\4 слай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14620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СДЕЛАЛАСЬ ТОГДА НЕНАВИСТЬ РАЗРУШИТЕЛЬНЫМ УРАГАНОМ</a:t>
            </a:r>
            <a:endParaRPr lang="ru-RU" sz="6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маЮляПапа\Desktop\Презентация Любовь\5 слай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3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098" y="3786190"/>
            <a:ext cx="9929882" cy="1143000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chemeClr val="accent2">
                    <a:lumMod val="75000"/>
                  </a:schemeClr>
                </a:solidFill>
              </a:rPr>
              <a:t>НО И ЛЮБОВЬ НЕ ДРЕМЛЕТ</a:t>
            </a:r>
            <a:r>
              <a:rPr lang="en-US" sz="6600" b="1" i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ru-RU" sz="6600" b="1" i="1" dirty="0" smtClean="0">
                <a:solidFill>
                  <a:schemeClr val="accent2">
                    <a:lumMod val="75000"/>
                  </a:schemeClr>
                </a:solidFill>
              </a:rPr>
              <a:t>СТАЛА ПЕРЕД НЕЙ НЕСОКРУШИМОЙ СКАЛОЙ </a:t>
            </a:r>
            <a:endParaRPr lang="ru-RU" sz="6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маЮляПапа\Desktop\Презентация Любовь\вОЙ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5" cy="70187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1481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НЕНАВИСТЬ-ВОЙНОЙ</a:t>
            </a:r>
            <a:endParaRPr lang="ru-RU" sz="6600" b="1" dirty="0"/>
          </a:p>
        </p:txBody>
      </p:sp>
      <p:pic>
        <p:nvPicPr>
          <p:cNvPr id="6147" name="Picture 3" descr="C:\Users\МамаЮляПапа\Desktop\Презентация Любовь\МИ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315740" y="-214337"/>
            <a:ext cx="11315740" cy="70723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-928718"/>
            <a:ext cx="6858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ЛЮБОВЬ-МИРОМ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6161E-6 L 1.10243 1.46161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06568E-7 L 0.00747 0.9107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4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маЮляПапа\Desktop\Презентация Любовь\12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0"/>
            <a:ext cx="1027027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72074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/>
              <a:t>СКОЛЬКО БЫ НЕ ПЫТАЛАСЬ НЕНАВИСТЬ УНИЧТОЖИТЬ МИР, ВСЕГДА ПЕРЕД НЕЙ НАДЁЖНОЙ ПРЕГРАДОЙ ВСТАВАЛА ЛЮБОВЬ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маЮляПапа\Desktop\Презентация Любовь\014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910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ОНА И СЕЙЧАС СТОИТ, ИНАЧЕ ДАВНО БЫ УЖЕ НЕ БЫЛО МИРА…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68</Words>
  <Application>Microsoft Office PowerPoint</Application>
  <PresentationFormat>Экран (4:3)</PresentationFormat>
  <Paragraphs>9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НАДУМАЛА НЕНАВИСТЬ МИР УНИЧТОЖИТЬ</vt:lpstr>
      <vt:lpstr>ПРЕВРАТИЛАСЬ ОНА В ОГОНЬ И ДАВАЙ ПАЛИТЬ ВСЁ ВОКРУГ!</vt:lpstr>
      <vt:lpstr>УВИДЕЛА ЭТО ЛЮБОВЬ И СТАЛА НА ЕЁ ПУТИ-ВОДОЙ</vt:lpstr>
      <vt:lpstr>СДЕЛАЛАСЬ ТОГДА НЕНАВИСТЬ РАЗРУШИТЕЛЬНЫМ УРАГАНОМ</vt:lpstr>
      <vt:lpstr>НО И ЛЮБОВЬ НЕ ДРЕМЛЕТ:СТАЛА ПЕРЕД НЕЙ НЕСОКРУШИМОЙ СКАЛОЙ </vt:lpstr>
      <vt:lpstr>НЕНАВИСТЬ-ВОЙНОЙ</vt:lpstr>
      <vt:lpstr>СКОЛЬКО БЫ НЕ ПЫТАЛАСЬ НЕНАВИСТЬ УНИЧТОЖИТЬ МИР, ВСЕГДА ПЕРЕД НЕЙ НАДЁЖНОЙ ПРЕГРАДОЙ ВСТАВАЛА ЛЮБОВЬ</vt:lpstr>
      <vt:lpstr>ОНА И СЕЙЧАС СТОИТ, ИНАЧЕ ДАВНО БЫ УЖЕ НЕ БЫЛО МИРА…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НАДУМАЛА НЕНАВИСТЬ МИР УНИЧТОЖИТЬ</dc:title>
  <dc:creator>ъ</dc:creator>
  <cp:lastModifiedBy>ъ</cp:lastModifiedBy>
  <cp:revision>8</cp:revision>
  <dcterms:created xsi:type="dcterms:W3CDTF">2012-04-15T17:23:41Z</dcterms:created>
  <dcterms:modified xsi:type="dcterms:W3CDTF">2012-04-15T18:46:57Z</dcterms:modified>
</cp:coreProperties>
</file>