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62" r:id="rId4"/>
    <p:sldId id="260" r:id="rId5"/>
    <p:sldId id="261" r:id="rId6"/>
    <p:sldId id="263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C286D-ABD8-4A40-80E6-384256B952D5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26A0C-7FE5-4FDE-AB24-47757C5EA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2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44E43E-6D5C-462A-A2BF-C40C1CCDD411}" type="slidenum">
              <a:rPr lang="ru-RU">
                <a:solidFill>
                  <a:prstClr val="black"/>
                </a:solidFill>
              </a:rPr>
              <a:pPr eaLnBrk="1" hangingPunct="1"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Каждый шаг алгоритма написания буквы  запускается кликом мыши.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44E43E-6D5C-462A-A2BF-C40C1CCDD411}" type="slidenum">
              <a:rPr lang="ru-RU">
                <a:solidFill>
                  <a:prstClr val="black"/>
                </a:solidFill>
              </a:rPr>
              <a:pPr eaLnBrk="1" hangingPunct="1"/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Каждый шаг алгоритма написания буквы  запускается кликом мыши.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9E767-97B2-47E2-B4AC-9EC198FCF77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5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368CF-C656-44BA-AA56-30A270AE31D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26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09AFC-0A25-4E32-B479-8274E8B4FB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08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D5807-1027-4630-9F21-825B49137F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372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55FDE-5DC9-4BA1-B4FC-C3074B2669E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60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8BDA-FF30-4C04-87E6-45B86CC1AF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89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E8F8E-5E89-47D1-8062-A95E30A3B7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66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C174D-6E97-4A75-A55D-F452E68545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11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61C80-3247-494D-8DC0-C979D16F81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2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6F30B-EB7E-4325-8DE8-3C8448A384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860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1E486-4C25-429F-8166-4203F7D9C0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31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E7FEC-45CF-415E-B707-FB9E512315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53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69C2C-BA39-49EF-9271-0EA163A819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34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62C6A-7040-45E5-8CAA-23D49C9DE1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16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1E49-BDF4-45EA-960B-4F4C4438CD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8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789C6-9C42-48E1-91E2-2202D3BA68F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4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5CAF1-E3DA-4454-9DEC-C566E17792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4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953CA-BF0A-4A17-A9A9-51C1F189F0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BFBD-AD2B-43EA-9B2D-76F351E2C02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3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6CD25-CD99-44EE-B542-5CF7BF7FEBF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8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E57E1-5BB2-4630-8C9A-31E1CE51C9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9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8BEB9-AE44-4438-80B9-43CCAB31247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9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C0F808-7FAE-4CCC-8498-BCB340FBCA8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0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B7C708-7712-43E7-B88A-648FA44DED4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6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Звуки </a:t>
            </a:r>
            <a:r>
              <a:rPr lang="ru-RU" sz="8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[н], [н</a:t>
            </a:r>
            <a:r>
              <a:rPr kumimoji="0" lang="ru-RU" sz="8000" b="1" i="1" u="none" strike="noStrike" kern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Calibri"/>
                <a:cs typeface="Calibri"/>
              </a:rPr>
              <a:t>ʼ], </a:t>
            </a:r>
            <a:br>
              <a:rPr kumimoji="0" lang="ru-RU" sz="8000" b="1" i="1" u="none" strike="noStrike" kern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Calibri"/>
                <a:cs typeface="Calibri"/>
              </a:rPr>
            </a:br>
            <a:r>
              <a:rPr kumimoji="0" lang="ru-RU" sz="8000" b="1" i="0" u="none" strike="noStrike" kern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Calibri"/>
                <a:cs typeface="Calibri"/>
              </a:rPr>
              <a:t>буквы </a:t>
            </a:r>
            <a:r>
              <a:rPr kumimoji="0" lang="ru-RU" sz="8000" b="1" i="1" u="none" strike="noStrike" kern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Calibri"/>
                <a:cs typeface="Calibri"/>
              </a:rPr>
              <a:t>Н, н</a:t>
            </a:r>
            <a:r>
              <a:rPr kumimoji="0" lang="ru-RU" sz="8000" b="1" i="0" u="none" strike="noStrike" kern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Calibri"/>
                <a:cs typeface="Calibri"/>
              </a:rPr>
              <a:t>.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773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"/>
          <p:cNvSpPr>
            <a:spLocks noChangeShapeType="1"/>
          </p:cNvSpPr>
          <p:nvPr/>
        </p:nvSpPr>
        <p:spPr bwMode="auto">
          <a:xfrm flipH="1">
            <a:off x="43561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 flipH="1">
            <a:off x="1116013" y="0"/>
            <a:ext cx="2808287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0" y="44370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8440" name="Picture 10" descr="D:\Буквы\img02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1" t="17941" r="25641" b="32942"/>
          <a:stretch>
            <a:fillRect/>
          </a:stretch>
        </p:blipFill>
        <p:spPr bwMode="auto">
          <a:xfrm>
            <a:off x="183499" y="385383"/>
            <a:ext cx="1752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95400" y="4797425"/>
            <a:ext cx="609600" cy="719138"/>
            <a:chOff x="567" y="2931"/>
            <a:chExt cx="726" cy="544"/>
          </a:xfrm>
        </p:grpSpPr>
        <p:sp>
          <p:nvSpPr>
            <p:cNvPr id="9" name="Oval 12"/>
            <p:cNvSpPr>
              <a:spLocks noChangeArrowheads="1"/>
            </p:cNvSpPr>
            <p:nvPr/>
          </p:nvSpPr>
          <p:spPr bwMode="auto">
            <a:xfrm rot="1872103">
              <a:off x="567" y="2976"/>
              <a:ext cx="577" cy="499"/>
            </a:xfrm>
            <a:prstGeom prst="ellipse">
              <a:avLst/>
            </a:prstGeom>
            <a:noFill/>
            <a:ln w="1270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483" name="Rectangle 13"/>
            <p:cNvSpPr>
              <a:spLocks noChangeArrowheads="1"/>
            </p:cNvSpPr>
            <p:nvPr/>
          </p:nvSpPr>
          <p:spPr bwMode="auto">
            <a:xfrm rot="1471967">
              <a:off x="567" y="2931"/>
              <a:ext cx="726" cy="3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1692275" y="1196975"/>
            <a:ext cx="1727200" cy="424815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V="1">
            <a:off x="2286000" y="1219200"/>
            <a:ext cx="1090613" cy="1219200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057400" y="2209800"/>
            <a:ext cx="503238" cy="431800"/>
            <a:chOff x="567" y="1026"/>
            <a:chExt cx="181" cy="136"/>
          </a:xfrm>
        </p:grpSpPr>
        <p:sp>
          <p:nvSpPr>
            <p:cNvPr id="18480" name="Line 20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2209800" y="22860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124200" y="1066800"/>
            <a:ext cx="503238" cy="358775"/>
            <a:chOff x="567" y="1026"/>
            <a:chExt cx="181" cy="136"/>
          </a:xfrm>
        </p:grpSpPr>
        <p:sp>
          <p:nvSpPr>
            <p:cNvPr id="18478" name="Line 24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479" name="Line 25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8464" name="Line 32"/>
          <p:cNvSpPr>
            <a:spLocks noChangeShapeType="1"/>
          </p:cNvSpPr>
          <p:nvPr/>
        </p:nvSpPr>
        <p:spPr bwMode="auto">
          <a:xfrm flipV="1">
            <a:off x="5430838" y="4419600"/>
            <a:ext cx="457200" cy="11430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69" name="Oval 37"/>
          <p:cNvSpPr>
            <a:spLocks noChangeArrowheads="1"/>
          </p:cNvSpPr>
          <p:nvPr/>
        </p:nvSpPr>
        <p:spPr bwMode="auto">
          <a:xfrm rot="1937574">
            <a:off x="6623050" y="4630738"/>
            <a:ext cx="581025" cy="935037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49" name="Rectangle 38"/>
          <p:cNvSpPr>
            <a:spLocks noChangeArrowheads="1"/>
          </p:cNvSpPr>
          <p:nvPr/>
        </p:nvSpPr>
        <p:spPr bwMode="auto">
          <a:xfrm rot="12019435" flipV="1">
            <a:off x="6623050" y="4594225"/>
            <a:ext cx="989013" cy="719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 flipH="1">
            <a:off x="7010400" y="4495800"/>
            <a:ext cx="1066800" cy="931863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 flipH="1">
            <a:off x="5354638" y="3429000"/>
            <a:ext cx="838200" cy="2100263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92" name="AutoShape 60"/>
          <p:cNvSpPr>
            <a:spLocks noChangeArrowheads="1"/>
          </p:cNvSpPr>
          <p:nvPr/>
        </p:nvSpPr>
        <p:spPr bwMode="auto">
          <a:xfrm>
            <a:off x="5715000" y="42672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93" name="AutoShape 61"/>
          <p:cNvSpPr>
            <a:spLocks noChangeArrowheads="1"/>
          </p:cNvSpPr>
          <p:nvPr/>
        </p:nvSpPr>
        <p:spPr bwMode="auto">
          <a:xfrm>
            <a:off x="6019800" y="33528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56515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95" name="Freeform 63"/>
          <p:cNvSpPr>
            <a:spLocks/>
          </p:cNvSpPr>
          <p:nvPr/>
        </p:nvSpPr>
        <p:spPr bwMode="auto">
          <a:xfrm>
            <a:off x="1905000" y="2438400"/>
            <a:ext cx="2895600" cy="1295400"/>
          </a:xfrm>
          <a:custGeom>
            <a:avLst/>
            <a:gdLst>
              <a:gd name="T0" fmla="*/ 0 w 1056"/>
              <a:gd name="T1" fmla="*/ 2147483647 h 528"/>
              <a:gd name="T2" fmla="*/ 2147483647 w 1056"/>
              <a:gd name="T3" fmla="*/ 2147483647 h 528"/>
              <a:gd name="T4" fmla="*/ 2147483647 w 1056"/>
              <a:gd name="T5" fmla="*/ 2147483647 h 528"/>
              <a:gd name="T6" fmla="*/ 2147483647 w 1056"/>
              <a:gd name="T7" fmla="*/ 2147483647 h 528"/>
              <a:gd name="T8" fmla="*/ 2147483647 w 1056"/>
              <a:gd name="T9" fmla="*/ 2147483647 h 528"/>
              <a:gd name="T10" fmla="*/ 2147483647 w 1056"/>
              <a:gd name="T11" fmla="*/ 0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6"/>
              <a:gd name="T19" fmla="*/ 0 h 528"/>
              <a:gd name="T20" fmla="*/ 1056 w 1056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6" h="528">
                <a:moveTo>
                  <a:pt x="0" y="528"/>
                </a:moveTo>
                <a:cubicBezTo>
                  <a:pt x="100" y="468"/>
                  <a:pt x="200" y="408"/>
                  <a:pt x="288" y="384"/>
                </a:cubicBezTo>
                <a:cubicBezTo>
                  <a:pt x="376" y="360"/>
                  <a:pt x="432" y="400"/>
                  <a:pt x="528" y="384"/>
                </a:cubicBezTo>
                <a:cubicBezTo>
                  <a:pt x="624" y="368"/>
                  <a:pt x="784" y="336"/>
                  <a:pt x="864" y="288"/>
                </a:cubicBezTo>
                <a:cubicBezTo>
                  <a:pt x="944" y="240"/>
                  <a:pt x="976" y="144"/>
                  <a:pt x="1008" y="96"/>
                </a:cubicBezTo>
                <a:cubicBezTo>
                  <a:pt x="1040" y="48"/>
                  <a:pt x="1048" y="24"/>
                  <a:pt x="1056" y="0"/>
                </a:cubicBezTo>
              </a:path>
            </a:pathLst>
          </a:custGeom>
          <a:noFill/>
          <a:ln w="1047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4572000" y="1143000"/>
            <a:ext cx="685800" cy="838200"/>
            <a:chOff x="3168" y="240"/>
            <a:chExt cx="862" cy="545"/>
          </a:xfrm>
        </p:grpSpPr>
        <p:sp>
          <p:nvSpPr>
            <p:cNvPr id="18476" name="Oval 65"/>
            <p:cNvSpPr>
              <a:spLocks noChangeArrowheads="1"/>
            </p:cNvSpPr>
            <p:nvPr/>
          </p:nvSpPr>
          <p:spPr bwMode="auto">
            <a:xfrm>
              <a:off x="3264" y="240"/>
              <a:ext cx="680" cy="499"/>
            </a:xfrm>
            <a:prstGeom prst="ellipse">
              <a:avLst/>
            </a:prstGeom>
            <a:noFill/>
            <a:ln w="1143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477" name="Rectangle 66"/>
            <p:cNvSpPr>
              <a:spLocks noChangeArrowheads="1"/>
            </p:cNvSpPr>
            <p:nvPr/>
          </p:nvSpPr>
          <p:spPr bwMode="auto">
            <a:xfrm rot="493204">
              <a:off x="3168" y="422"/>
              <a:ext cx="862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8499" name="Line 67"/>
          <p:cNvSpPr>
            <a:spLocks noChangeShapeType="1"/>
          </p:cNvSpPr>
          <p:nvPr/>
        </p:nvSpPr>
        <p:spPr bwMode="auto">
          <a:xfrm flipV="1">
            <a:off x="4800600" y="1371600"/>
            <a:ext cx="381000" cy="10668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58" name="Line 2"/>
          <p:cNvSpPr>
            <a:spLocks noChangeShapeType="1"/>
          </p:cNvSpPr>
          <p:nvPr/>
        </p:nvSpPr>
        <p:spPr bwMode="auto">
          <a:xfrm flipH="1">
            <a:off x="25146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72" name="Oval 40"/>
          <p:cNvSpPr>
            <a:spLocks noChangeArrowheads="1"/>
          </p:cNvSpPr>
          <p:nvPr/>
        </p:nvSpPr>
        <p:spPr bwMode="auto">
          <a:xfrm rot="1937574">
            <a:off x="3097213" y="4630738"/>
            <a:ext cx="581025" cy="935037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60" name="Rectangle 41"/>
          <p:cNvSpPr>
            <a:spLocks noChangeArrowheads="1"/>
          </p:cNvSpPr>
          <p:nvPr/>
        </p:nvSpPr>
        <p:spPr bwMode="auto">
          <a:xfrm rot="12019435" flipV="1">
            <a:off x="2968625" y="4573588"/>
            <a:ext cx="1120775" cy="71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 flipH="1">
            <a:off x="3048000" y="1371600"/>
            <a:ext cx="1600200" cy="38862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 flipH="1">
            <a:off x="3505200" y="4419600"/>
            <a:ext cx="1079500" cy="1008063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953000" y="1143000"/>
            <a:ext cx="431800" cy="360363"/>
            <a:chOff x="567" y="1026"/>
            <a:chExt cx="181" cy="136"/>
          </a:xfrm>
        </p:grpSpPr>
        <p:sp>
          <p:nvSpPr>
            <p:cNvPr id="12" name="Line 35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" name="Line 36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8501" name="Line 69"/>
          <p:cNvSpPr>
            <a:spLocks noChangeShapeType="1"/>
          </p:cNvSpPr>
          <p:nvPr/>
        </p:nvSpPr>
        <p:spPr bwMode="auto">
          <a:xfrm flipV="1">
            <a:off x="7010400" y="3429000"/>
            <a:ext cx="228600" cy="6096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 flipH="1">
            <a:off x="6546850" y="3429000"/>
            <a:ext cx="768350" cy="18542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878638" y="3886200"/>
            <a:ext cx="292100" cy="234950"/>
            <a:chOff x="567" y="1026"/>
            <a:chExt cx="181" cy="136"/>
          </a:xfrm>
        </p:grpSpPr>
        <p:sp>
          <p:nvSpPr>
            <p:cNvPr id="14" name="Line 57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473" name="Line 58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8502" name="Freeform 70"/>
          <p:cNvSpPr>
            <a:spLocks/>
          </p:cNvSpPr>
          <p:nvPr/>
        </p:nvSpPr>
        <p:spPr bwMode="auto">
          <a:xfrm>
            <a:off x="5867400" y="4038600"/>
            <a:ext cx="1143000" cy="317500"/>
          </a:xfrm>
          <a:custGeom>
            <a:avLst/>
            <a:gdLst>
              <a:gd name="T0" fmla="*/ 0 w 720"/>
              <a:gd name="T1" fmla="*/ 2147483647 h 200"/>
              <a:gd name="T2" fmla="*/ 2147483647 w 720"/>
              <a:gd name="T3" fmla="*/ 2147483647 h 200"/>
              <a:gd name="T4" fmla="*/ 2147483647 w 720"/>
              <a:gd name="T5" fmla="*/ 2147483647 h 200"/>
              <a:gd name="T6" fmla="*/ 2147483647 w 720"/>
              <a:gd name="T7" fmla="*/ 2147483647 h 200"/>
              <a:gd name="T8" fmla="*/ 2147483647 w 720"/>
              <a:gd name="T9" fmla="*/ 0 h 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200"/>
              <a:gd name="T17" fmla="*/ 720 w 720"/>
              <a:gd name="T18" fmla="*/ 200 h 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200">
                <a:moveTo>
                  <a:pt x="0" y="192"/>
                </a:moveTo>
                <a:cubicBezTo>
                  <a:pt x="60" y="196"/>
                  <a:pt x="120" y="200"/>
                  <a:pt x="192" y="192"/>
                </a:cubicBezTo>
                <a:cubicBezTo>
                  <a:pt x="264" y="184"/>
                  <a:pt x="352" y="168"/>
                  <a:pt x="432" y="144"/>
                </a:cubicBezTo>
                <a:cubicBezTo>
                  <a:pt x="512" y="120"/>
                  <a:pt x="624" y="72"/>
                  <a:pt x="672" y="48"/>
                </a:cubicBezTo>
                <a:cubicBezTo>
                  <a:pt x="720" y="24"/>
                  <a:pt x="712" y="8"/>
                  <a:pt x="720" y="0"/>
                </a:cubicBezTo>
              </a:path>
            </a:pathLst>
          </a:custGeom>
          <a:noFill/>
          <a:ln w="1047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4572000" y="2286000"/>
            <a:ext cx="431800" cy="360363"/>
            <a:chOff x="567" y="1026"/>
            <a:chExt cx="181" cy="136"/>
          </a:xfrm>
        </p:grpSpPr>
        <p:sp>
          <p:nvSpPr>
            <p:cNvPr id="18470" name="Line 72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" name="Line 73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8506" name="Line 74"/>
          <p:cNvSpPr>
            <a:spLocks noChangeShapeType="1"/>
          </p:cNvSpPr>
          <p:nvPr/>
        </p:nvSpPr>
        <p:spPr bwMode="auto">
          <a:xfrm flipV="1">
            <a:off x="1295400" y="3657600"/>
            <a:ext cx="685800" cy="14478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872584" y="378515"/>
            <a:ext cx="3072656" cy="1531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>
                <a:solidFill>
                  <a:srgbClr val="000000"/>
                </a:solidFill>
              </a:rPr>
              <a:t>Н </a:t>
            </a:r>
            <a:r>
              <a:rPr lang="ru-RU" sz="11500" b="1" dirty="0" err="1">
                <a:solidFill>
                  <a:srgbClr val="000000"/>
                </a:solidFill>
              </a:rPr>
              <a:t>н</a:t>
            </a:r>
            <a:endParaRPr lang="ru-RU" sz="115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1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ru-RU" sz="9600" b="1" dirty="0" smtClean="0"/>
              <a:t>у </a:t>
            </a:r>
            <a:r>
              <a:rPr lang="ru-RU" sz="9600" b="1" dirty="0" err="1" smtClean="0"/>
              <a:t>У</a:t>
            </a:r>
            <a:r>
              <a:rPr lang="ru-RU" sz="9600" b="1" dirty="0" smtClean="0"/>
              <a:t> а и э</a:t>
            </a:r>
          </a:p>
          <a:p>
            <a:pPr marL="0" indent="0" algn="ctr">
              <a:buNone/>
            </a:pPr>
            <a:r>
              <a:rPr lang="ru-RU" sz="9600" b="1" dirty="0" smtClean="0"/>
              <a:t>а и М о ы</a:t>
            </a:r>
          </a:p>
          <a:p>
            <a:pPr marL="0" indent="0" algn="ctr">
              <a:buNone/>
            </a:pPr>
            <a:r>
              <a:rPr lang="ru-RU" sz="9600" b="1" dirty="0" smtClean="0"/>
              <a:t>И А О Э ы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04211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14" y="1556792"/>
            <a:ext cx="6666684" cy="46666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4211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884" y="1600200"/>
            <a:ext cx="3178231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2087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70" y="1556792"/>
            <a:ext cx="6878906" cy="45400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1100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6034617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0184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"/>
          <p:cNvSpPr>
            <a:spLocks noChangeShapeType="1"/>
          </p:cNvSpPr>
          <p:nvPr/>
        </p:nvSpPr>
        <p:spPr bwMode="auto">
          <a:xfrm flipH="1">
            <a:off x="43561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 flipH="1">
            <a:off x="1116013" y="0"/>
            <a:ext cx="2808287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0" y="44370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8440" name="Picture 10" descr="D:\Буквы\img02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1" t="17941" r="25641" b="32942"/>
          <a:stretch>
            <a:fillRect/>
          </a:stretch>
        </p:blipFill>
        <p:spPr bwMode="auto">
          <a:xfrm>
            <a:off x="183499" y="385383"/>
            <a:ext cx="1752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4" name="Line 32"/>
          <p:cNvSpPr>
            <a:spLocks noChangeShapeType="1"/>
          </p:cNvSpPr>
          <p:nvPr/>
        </p:nvSpPr>
        <p:spPr bwMode="auto">
          <a:xfrm flipV="1">
            <a:off x="2808288" y="4438650"/>
            <a:ext cx="457200" cy="11430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69" name="Oval 37"/>
          <p:cNvSpPr>
            <a:spLocks noChangeArrowheads="1"/>
          </p:cNvSpPr>
          <p:nvPr/>
        </p:nvSpPr>
        <p:spPr bwMode="auto">
          <a:xfrm rot="1937574">
            <a:off x="4000500" y="4649788"/>
            <a:ext cx="581025" cy="935037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49" name="Rectangle 38"/>
          <p:cNvSpPr>
            <a:spLocks noChangeArrowheads="1"/>
          </p:cNvSpPr>
          <p:nvPr/>
        </p:nvSpPr>
        <p:spPr bwMode="auto">
          <a:xfrm rot="12019435" flipV="1">
            <a:off x="4000500" y="4613275"/>
            <a:ext cx="989013" cy="719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 flipH="1">
            <a:off x="4387850" y="4514850"/>
            <a:ext cx="1066800" cy="931863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 flipH="1">
            <a:off x="2732088" y="3448050"/>
            <a:ext cx="838200" cy="2100263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92" name="AutoShape 60"/>
          <p:cNvSpPr>
            <a:spLocks noChangeArrowheads="1"/>
          </p:cNvSpPr>
          <p:nvPr/>
        </p:nvSpPr>
        <p:spPr bwMode="auto">
          <a:xfrm>
            <a:off x="3092450" y="428625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93" name="AutoShape 61"/>
          <p:cNvSpPr>
            <a:spLocks noChangeArrowheads="1"/>
          </p:cNvSpPr>
          <p:nvPr/>
        </p:nvSpPr>
        <p:spPr bwMode="auto">
          <a:xfrm>
            <a:off x="3397250" y="337185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56515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58" name="Line 2"/>
          <p:cNvSpPr>
            <a:spLocks noChangeShapeType="1"/>
          </p:cNvSpPr>
          <p:nvPr/>
        </p:nvSpPr>
        <p:spPr bwMode="auto">
          <a:xfrm flipH="1">
            <a:off x="25146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 flipV="1">
            <a:off x="4387850" y="3448050"/>
            <a:ext cx="228600" cy="6096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 flipH="1">
            <a:off x="3924300" y="3448050"/>
            <a:ext cx="768350" cy="18542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4256088" y="3905250"/>
            <a:ext cx="292100" cy="234950"/>
            <a:chOff x="567" y="1026"/>
            <a:chExt cx="181" cy="136"/>
          </a:xfrm>
        </p:grpSpPr>
        <p:sp>
          <p:nvSpPr>
            <p:cNvPr id="14" name="Line 57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473" name="Line 58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8502" name="Freeform 70"/>
          <p:cNvSpPr>
            <a:spLocks/>
          </p:cNvSpPr>
          <p:nvPr/>
        </p:nvSpPr>
        <p:spPr bwMode="auto">
          <a:xfrm>
            <a:off x="3244850" y="4057650"/>
            <a:ext cx="1143000" cy="317500"/>
          </a:xfrm>
          <a:custGeom>
            <a:avLst/>
            <a:gdLst>
              <a:gd name="T0" fmla="*/ 0 w 720"/>
              <a:gd name="T1" fmla="*/ 2147483647 h 200"/>
              <a:gd name="T2" fmla="*/ 2147483647 w 720"/>
              <a:gd name="T3" fmla="*/ 2147483647 h 200"/>
              <a:gd name="T4" fmla="*/ 2147483647 w 720"/>
              <a:gd name="T5" fmla="*/ 2147483647 h 200"/>
              <a:gd name="T6" fmla="*/ 2147483647 w 720"/>
              <a:gd name="T7" fmla="*/ 2147483647 h 200"/>
              <a:gd name="T8" fmla="*/ 2147483647 w 720"/>
              <a:gd name="T9" fmla="*/ 0 h 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200"/>
              <a:gd name="T17" fmla="*/ 720 w 720"/>
              <a:gd name="T18" fmla="*/ 200 h 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200">
                <a:moveTo>
                  <a:pt x="0" y="192"/>
                </a:moveTo>
                <a:cubicBezTo>
                  <a:pt x="60" y="196"/>
                  <a:pt x="120" y="200"/>
                  <a:pt x="192" y="192"/>
                </a:cubicBezTo>
                <a:cubicBezTo>
                  <a:pt x="264" y="184"/>
                  <a:pt x="352" y="168"/>
                  <a:pt x="432" y="144"/>
                </a:cubicBezTo>
                <a:cubicBezTo>
                  <a:pt x="512" y="120"/>
                  <a:pt x="624" y="72"/>
                  <a:pt x="672" y="48"/>
                </a:cubicBezTo>
                <a:cubicBezTo>
                  <a:pt x="720" y="24"/>
                  <a:pt x="712" y="8"/>
                  <a:pt x="720" y="0"/>
                </a:cubicBezTo>
              </a:path>
            </a:pathLst>
          </a:custGeom>
          <a:noFill/>
          <a:ln w="1047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872584" y="378515"/>
            <a:ext cx="3072656" cy="1531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>
                <a:solidFill>
                  <a:srgbClr val="000000"/>
                </a:solidFill>
              </a:rPr>
              <a:t>Н </a:t>
            </a:r>
            <a:r>
              <a:rPr lang="ru-RU" sz="11500" b="1" dirty="0" err="1">
                <a:solidFill>
                  <a:srgbClr val="000000"/>
                </a:solidFill>
              </a:rPr>
              <a:t>н</a:t>
            </a:r>
            <a:endParaRPr lang="ru-RU" sz="115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8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4" grpId="0" animBg="1"/>
      <p:bldP spid="18469" grpId="0" animBg="1"/>
      <p:bldP spid="18471" grpId="0" animBg="1"/>
      <p:bldP spid="18482" grpId="0" animBg="1"/>
      <p:bldP spid="18492" grpId="0" animBg="1"/>
      <p:bldP spid="18493" grpId="0" animBg="1"/>
      <p:bldP spid="18501" grpId="0" animBg="1"/>
      <p:bldP spid="18481" grpId="0" animBg="1"/>
      <p:bldP spid="18502" grpId="0" animBg="1"/>
    </p:bldLst>
  </p:timing>
</p:sld>
</file>

<file path=ppt/theme/theme1.xml><?xml version="1.0" encoding="utf-8"?>
<a:theme xmlns:a="http://schemas.openxmlformats.org/drawingml/2006/main" name="зеленый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46</Words>
  <Application>Microsoft Office PowerPoint</Application>
  <PresentationFormat>Экран (4:3)</PresentationFormat>
  <Paragraphs>10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зеленый</vt:lpstr>
      <vt:lpstr>1_Оформление по умолчанию</vt:lpstr>
      <vt:lpstr>Звуки [н], [нʼ],  буквы Н, 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2012-10-17T14:06:01Z</dcterms:created>
  <dcterms:modified xsi:type="dcterms:W3CDTF">2012-10-17T15:01:15Z</dcterms:modified>
</cp:coreProperties>
</file>