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2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08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91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32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4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7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2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61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56BB-50E4-43FE-9383-1E53951033D7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DE6F-B2B9-49C2-894F-3BB5812A2E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7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</a:rPr>
              <a:t>МАША И МИША ЗНАКОМЯТСЯ</a:t>
            </a:r>
            <a:b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</a:rPr>
            </a:br>
            <a:r>
              <a:rPr lang="ru-RU" sz="5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ea typeface="Calibri"/>
              </a:rPr>
              <a:t>СО ЗВУКОВЫМ СТОЛБИКОМ</a:t>
            </a:r>
            <a:endParaRPr lang="ru-RU" sz="5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010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ookman Old Style" pitchFamily="18" charset="0"/>
              </a:rPr>
              <a:t>А О Э И К У Е</a:t>
            </a:r>
            <a:endParaRPr lang="ru-RU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 descr="http://img0.liveinternet.ru/images/attach/c/4/82/20/82020092_large_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446722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2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indent="228600">
              <a:lnSpc>
                <a:spcPct val="102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Из двух утверждений</a:t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r>
              <a:rPr lang="ru-RU" dirty="0" smtClean="0">
                <a:effectLst/>
                <a:latin typeface="Times New Roman"/>
                <a:ea typeface="Times New Roman"/>
              </a:rPr>
              <a:t> выберите верное:</a:t>
            </a:r>
            <a:r>
              <a:rPr lang="ru-RU" sz="4000" dirty="0" smtClean="0">
                <a:effectLst/>
                <a:latin typeface="Arial"/>
                <a:ea typeface="Times New Roman"/>
              </a:rPr>
              <a:t/>
            </a:r>
            <a:br>
              <a:rPr lang="ru-RU" sz="4000" dirty="0" smtClean="0">
                <a:effectLst/>
                <a:latin typeface="Arial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а)</a:t>
            </a:r>
            <a:r>
              <a:rPr lang="ru-RU" dirty="0"/>
              <a:t> 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Речь бывает устная и печатная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0" indent="0">
              <a:buNone/>
            </a:pP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б) Речь бывает устная и письменная.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7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indent="228600">
              <a:spcBef>
                <a:spcPts val="300"/>
              </a:spcBef>
              <a:spcAft>
                <a:spcPts val="0"/>
              </a:spcAft>
            </a:pP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ea typeface="Times New Roman"/>
              </a:rPr>
              <a:t>Выпишите слова, в которых первая и последняя буквы − гласные.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ea typeface="Times New Roman"/>
              </a:rPr>
              <a:t/>
            </a:r>
            <a:b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/>
                <a:ea typeface="Times New Roman"/>
              </a:rPr>
            </a:br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 smtClean="0"/>
              <a:t>       Астра</a:t>
            </a:r>
            <a:r>
              <a:rPr lang="ru-RU" sz="6000" b="1" dirty="0"/>
              <a:t>, </a:t>
            </a:r>
            <a:r>
              <a:rPr lang="ru-RU" sz="6000" b="1" dirty="0" smtClean="0"/>
              <a:t>осёл</a:t>
            </a:r>
            <a:r>
              <a:rPr lang="ru-RU" sz="6000" b="1" dirty="0"/>
              <a:t>, зайка, улитка, лимон, улица, картина, иволга.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0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 глухим согласным наливаюсь в поле, </a:t>
            </a:r>
          </a:p>
          <a:p>
            <a:pPr marL="0" indent="0">
              <a:buNone/>
            </a:pPr>
            <a:r>
              <a:rPr lang="ru-RU" dirty="0" smtClean="0"/>
              <a:t>Со </a:t>
            </a:r>
            <a:r>
              <a:rPr lang="ru-RU" dirty="0"/>
              <a:t>звонким сам звеню я на просторе.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С глухим траву она срезает, </a:t>
            </a:r>
          </a:p>
          <a:p>
            <a:pPr marL="0" indent="0">
              <a:buNone/>
            </a:pPr>
            <a:r>
              <a:rPr lang="ru-RU" dirty="0" smtClean="0"/>
              <a:t>Со </a:t>
            </a:r>
            <a:r>
              <a:rPr lang="ru-RU" dirty="0"/>
              <a:t>звонким − листочки объедает.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глухим согласным мы его читаем, </a:t>
            </a:r>
          </a:p>
          <a:p>
            <a:pPr marL="0" indent="0">
              <a:buNone/>
            </a:pPr>
            <a:r>
              <a:rPr lang="ru-RU" dirty="0" smtClean="0"/>
              <a:t>Со </a:t>
            </a:r>
            <a:r>
              <a:rPr lang="ru-RU" dirty="0"/>
              <a:t>звонким в нем мы обитаем.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556792"/>
            <a:ext cx="331103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(Колос − голос.)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6651" y="3356992"/>
            <a:ext cx="316682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(Коса − коза.)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00543" y="5204519"/>
            <a:ext cx="3162212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(Том − дом.)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832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116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МАША И МИША ЗНАКОМЯТСЯ СО ЗВУКОВЫМ СТОЛБИКОМ</vt:lpstr>
      <vt:lpstr>Презентация PowerPoint</vt:lpstr>
      <vt:lpstr>Из двух утверждений  выберите верное: </vt:lpstr>
      <vt:lpstr>Выпишите слова, в которых первая и последняя буквы − гласные.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МАША И МИША ЗНАКОМЯТСЯ СО ЗВУКОВЫМ СТОЛБИКОМ</dc:title>
  <dc:creator>Пользователь</dc:creator>
  <cp:lastModifiedBy>Пользователь</cp:lastModifiedBy>
  <cp:revision>3</cp:revision>
  <dcterms:created xsi:type="dcterms:W3CDTF">2013-04-15T17:08:57Z</dcterms:created>
  <dcterms:modified xsi:type="dcterms:W3CDTF">2013-04-15T17:31:19Z</dcterms:modified>
</cp:coreProperties>
</file>