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56" r:id="rId4"/>
    <p:sldId id="257" r:id="rId5"/>
    <p:sldId id="261" r:id="rId6"/>
    <p:sldId id="262" r:id="rId7"/>
    <p:sldId id="260" r:id="rId8"/>
    <p:sldId id="263" r:id="rId9"/>
    <p:sldId id="264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D9A63-9EF7-4332-8725-9D2E890DE3E9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2AEE2-5A7A-4399-816A-BC6038EDA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59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987D5D-1E47-4DD7-87BD-DF82FDFB2766}" type="slidenum">
              <a:rPr lang="ru-RU" smtClean="0">
                <a:solidFill>
                  <a:prstClr val="black"/>
                </a:solidFill>
              </a:rPr>
              <a:pPr eaLnBrk="1" hangingPunct="1"/>
              <a:t>8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Каждый шаг алгоритма написания буквы  запускается кликом мыши.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91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5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951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01A-9137-4600-9956-4F7557CCAB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C12-8914-468E-BDBF-A254C11B4E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069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01A-9137-4600-9956-4F7557CCAB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C12-8914-468E-BDBF-A254C11B4E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316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01A-9137-4600-9956-4F7557CCAB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C12-8914-468E-BDBF-A254C11B4E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270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01A-9137-4600-9956-4F7557CCAB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C12-8914-468E-BDBF-A254C11B4E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175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01A-9137-4600-9956-4F7557CCAB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C12-8914-468E-BDBF-A254C11B4E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211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01A-9137-4600-9956-4F7557CCAB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C12-8914-468E-BDBF-A254C11B4E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504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01A-9137-4600-9956-4F7557CCAB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C12-8914-468E-BDBF-A254C11B4E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044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01A-9137-4600-9956-4F7557CCAB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C12-8914-468E-BDBF-A254C11B4E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1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940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01A-9137-4600-9956-4F7557CCAB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C12-8914-468E-BDBF-A254C11B4E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1748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01A-9137-4600-9956-4F7557CCAB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C12-8914-468E-BDBF-A254C11B4E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97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01A-9137-4600-9956-4F7557CCAB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C12-8914-468E-BDBF-A254C11B4E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50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03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9574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6559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742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3258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421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88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8083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6810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5459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3969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38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76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62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52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82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18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D6FA-5C49-4DB7-8604-B61D80BC2160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F733-7698-4E21-9031-76B9134B0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35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7D6FA-5C49-4DB7-8604-B61D80BC2160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CF733-7698-4E21-9031-76B9134B0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38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EA01A-9137-4600-9956-4F7557CCAB8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EDC12-8914-468E-BDBF-A254C11B4E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9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7D6FA-5C49-4DB7-8604-B61D80BC216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CF733-7698-4E21-9031-76B9134B02A4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22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Письмо заглавной буквы П.</a:t>
            </a:r>
            <a:endParaRPr lang="ru-RU" sz="72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73908" r="3798" b="19671"/>
          <a:stretch/>
        </p:blipFill>
        <p:spPr>
          <a:xfrm rot="5400000">
            <a:off x="-3213484" y="3104964"/>
            <a:ext cx="685800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24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20688"/>
            <a:ext cx="7628092" cy="536145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73908" r="3798" b="19671"/>
          <a:stretch/>
        </p:blipFill>
        <p:spPr>
          <a:xfrm rot="5400000">
            <a:off x="-3213484" y="3104964"/>
            <a:ext cx="685800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139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82084"/>
            <a:ext cx="5833455" cy="3893831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73908" r="3798" b="19671"/>
          <a:stretch/>
        </p:blipFill>
        <p:spPr>
          <a:xfrm rot="5400000">
            <a:off x="-3213484" y="3104964"/>
            <a:ext cx="6858000" cy="6480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2636"/>
            <a:ext cx="8582445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72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980728"/>
            <a:ext cx="5102027" cy="5102027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73908" r="3798" b="19671"/>
          <a:stretch/>
        </p:blipFill>
        <p:spPr>
          <a:xfrm rot="5400000">
            <a:off x="-3213484" y="3104964"/>
            <a:ext cx="685800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54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19" b="24490"/>
          <a:stretch/>
        </p:blipFill>
        <p:spPr>
          <a:xfrm>
            <a:off x="1187624" y="1527012"/>
            <a:ext cx="7071682" cy="3803976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73908" r="3798" b="19671"/>
          <a:stretch/>
        </p:blipFill>
        <p:spPr>
          <a:xfrm rot="5400000">
            <a:off x="-3213484" y="3104964"/>
            <a:ext cx="685800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30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197" y="1"/>
            <a:ext cx="5089075" cy="7247102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73908" r="3798" b="19671"/>
          <a:stretch/>
        </p:blipFill>
        <p:spPr>
          <a:xfrm rot="5400000">
            <a:off x="-3213484" y="3104964"/>
            <a:ext cx="685800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9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882797"/>
            <a:ext cx="4896544" cy="5092405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73908" r="3798" b="19671"/>
          <a:stretch/>
        </p:blipFill>
        <p:spPr>
          <a:xfrm rot="5400000">
            <a:off x="-3213484" y="3104964"/>
            <a:ext cx="685800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0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3"/>
          <p:cNvSpPr>
            <a:spLocks noChangeShapeType="1"/>
          </p:cNvSpPr>
          <p:nvPr/>
        </p:nvSpPr>
        <p:spPr bwMode="auto">
          <a:xfrm flipH="1">
            <a:off x="43561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483" name="Line 4"/>
          <p:cNvSpPr>
            <a:spLocks noChangeShapeType="1"/>
          </p:cNvSpPr>
          <p:nvPr/>
        </p:nvSpPr>
        <p:spPr bwMode="auto">
          <a:xfrm flipH="1">
            <a:off x="1116013" y="0"/>
            <a:ext cx="2808287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0" y="4437063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486" name="Line 7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 flipH="1">
            <a:off x="56515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488" name="Line 10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20489" name="Picture 11" descr="D:\Буквы\img02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1" t="17941" r="23077" b="36472"/>
          <a:stretch>
            <a:fillRect/>
          </a:stretch>
        </p:blipFill>
        <p:spPr bwMode="auto">
          <a:xfrm>
            <a:off x="15240" y="274637"/>
            <a:ext cx="1981200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156325" y="3429000"/>
            <a:ext cx="873125" cy="731838"/>
            <a:chOff x="3782" y="2152"/>
            <a:chExt cx="681" cy="461"/>
          </a:xfrm>
        </p:grpSpPr>
        <p:sp>
          <p:nvSpPr>
            <p:cNvPr id="20531" name="Oval 13"/>
            <p:cNvSpPr>
              <a:spLocks noChangeArrowheads="1"/>
            </p:cNvSpPr>
            <p:nvPr/>
          </p:nvSpPr>
          <p:spPr bwMode="auto">
            <a:xfrm rot="-213796">
              <a:off x="3850" y="2152"/>
              <a:ext cx="537" cy="385"/>
            </a:xfrm>
            <a:prstGeom prst="ellipse">
              <a:avLst/>
            </a:prstGeom>
            <a:noFill/>
            <a:ln w="1143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0532" name="Rectangle 14"/>
            <p:cNvSpPr>
              <a:spLocks noChangeArrowheads="1"/>
            </p:cNvSpPr>
            <p:nvPr/>
          </p:nvSpPr>
          <p:spPr bwMode="auto">
            <a:xfrm rot="279408">
              <a:off x="3782" y="2288"/>
              <a:ext cx="681" cy="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20510" name="Oval 30"/>
          <p:cNvSpPr>
            <a:spLocks noChangeArrowheads="1"/>
          </p:cNvSpPr>
          <p:nvPr/>
        </p:nvSpPr>
        <p:spPr bwMode="auto">
          <a:xfrm rot="1937574">
            <a:off x="6372225" y="4652963"/>
            <a:ext cx="581025" cy="935037"/>
          </a:xfrm>
          <a:prstGeom prst="ellipse">
            <a:avLst/>
          </a:prstGeom>
          <a:noFill/>
          <a:ln w="1143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492" name="Rectangle 31"/>
          <p:cNvSpPr>
            <a:spLocks noChangeArrowheads="1"/>
          </p:cNvSpPr>
          <p:nvPr/>
        </p:nvSpPr>
        <p:spPr bwMode="auto">
          <a:xfrm rot="12019435" flipV="1">
            <a:off x="6167438" y="4583113"/>
            <a:ext cx="1152525" cy="719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 flipH="1">
            <a:off x="6300788" y="3644900"/>
            <a:ext cx="647700" cy="1655763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 flipH="1">
            <a:off x="6732588" y="4437063"/>
            <a:ext cx="1079500" cy="1008062"/>
          </a:xfrm>
          <a:prstGeom prst="line">
            <a:avLst/>
          </a:prstGeom>
          <a:noFill/>
          <a:ln w="114300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 flipH="1">
            <a:off x="5638800" y="3500438"/>
            <a:ext cx="733425" cy="461962"/>
          </a:xfrm>
          <a:prstGeom prst="line">
            <a:avLst/>
          </a:prstGeom>
          <a:noFill/>
          <a:ln w="114300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535" name="Line 55"/>
          <p:cNvSpPr>
            <a:spLocks noChangeShapeType="1"/>
          </p:cNvSpPr>
          <p:nvPr/>
        </p:nvSpPr>
        <p:spPr bwMode="auto">
          <a:xfrm flipH="1">
            <a:off x="4953000" y="3429000"/>
            <a:ext cx="800100" cy="213360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20536" name="Picture 56" descr="1-32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895600"/>
            <a:ext cx="6667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4" name="Line 54"/>
          <p:cNvSpPr>
            <a:spLocks noChangeShapeType="1"/>
          </p:cNvSpPr>
          <p:nvPr/>
        </p:nvSpPr>
        <p:spPr bwMode="auto">
          <a:xfrm flipV="1">
            <a:off x="5029200" y="3962400"/>
            <a:ext cx="609600" cy="1600200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5410200" y="3733800"/>
            <a:ext cx="503238" cy="360363"/>
            <a:chOff x="567" y="1026"/>
            <a:chExt cx="181" cy="136"/>
          </a:xfrm>
        </p:grpSpPr>
        <p:sp>
          <p:nvSpPr>
            <p:cNvPr id="20529" name="Line 41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0530" name="Line 42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914400" y="4800600"/>
            <a:ext cx="1009650" cy="719138"/>
            <a:chOff x="567" y="2931"/>
            <a:chExt cx="726" cy="544"/>
          </a:xfrm>
        </p:grpSpPr>
        <p:sp>
          <p:nvSpPr>
            <p:cNvPr id="20527" name="Oval 58"/>
            <p:cNvSpPr>
              <a:spLocks noChangeArrowheads="1"/>
            </p:cNvSpPr>
            <p:nvPr/>
          </p:nvSpPr>
          <p:spPr bwMode="auto">
            <a:xfrm rot="1872103">
              <a:off x="567" y="2976"/>
              <a:ext cx="577" cy="499"/>
            </a:xfrm>
            <a:prstGeom prst="ellipse">
              <a:avLst/>
            </a:prstGeom>
            <a:noFill/>
            <a:ln w="1270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0528" name="Rectangle 59"/>
            <p:cNvSpPr>
              <a:spLocks noChangeArrowheads="1"/>
            </p:cNvSpPr>
            <p:nvPr/>
          </p:nvSpPr>
          <p:spPr bwMode="auto">
            <a:xfrm rot="1471967">
              <a:off x="567" y="2931"/>
              <a:ext cx="726" cy="3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2133600" y="838200"/>
            <a:ext cx="935038" cy="1439863"/>
            <a:chOff x="1338" y="527"/>
            <a:chExt cx="589" cy="725"/>
          </a:xfrm>
        </p:grpSpPr>
        <p:sp>
          <p:nvSpPr>
            <p:cNvPr id="20525" name="Oval 61"/>
            <p:cNvSpPr>
              <a:spLocks noChangeArrowheads="1"/>
            </p:cNvSpPr>
            <p:nvPr/>
          </p:nvSpPr>
          <p:spPr bwMode="auto">
            <a:xfrm>
              <a:off x="1338" y="572"/>
              <a:ext cx="544" cy="635"/>
            </a:xfrm>
            <a:prstGeom prst="ellipse">
              <a:avLst/>
            </a:prstGeom>
            <a:noFill/>
            <a:ln w="1016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0526" name="Rectangle 62"/>
            <p:cNvSpPr>
              <a:spLocks noChangeArrowheads="1"/>
            </p:cNvSpPr>
            <p:nvPr/>
          </p:nvSpPr>
          <p:spPr bwMode="auto">
            <a:xfrm>
              <a:off x="1564" y="527"/>
              <a:ext cx="363" cy="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20543" name="Line 63"/>
          <p:cNvSpPr>
            <a:spLocks noChangeShapeType="1"/>
          </p:cNvSpPr>
          <p:nvPr/>
        </p:nvSpPr>
        <p:spPr bwMode="auto">
          <a:xfrm flipH="1">
            <a:off x="1676400" y="1219200"/>
            <a:ext cx="1727200" cy="4248150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3124200" y="1066800"/>
            <a:ext cx="503238" cy="358775"/>
            <a:chOff x="567" y="1026"/>
            <a:chExt cx="181" cy="136"/>
          </a:xfrm>
        </p:grpSpPr>
        <p:sp>
          <p:nvSpPr>
            <p:cNvPr id="20523" name="Line 66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0524" name="Line 67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20548" name="AutoShape 68"/>
          <p:cNvSpPr>
            <a:spLocks noChangeArrowheads="1"/>
          </p:cNvSpPr>
          <p:nvPr/>
        </p:nvSpPr>
        <p:spPr bwMode="auto">
          <a:xfrm>
            <a:off x="3276600" y="1143000"/>
            <a:ext cx="215900" cy="215900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7" name="Group 69"/>
          <p:cNvGrpSpPr>
            <a:grpSpLocks/>
          </p:cNvGrpSpPr>
          <p:nvPr/>
        </p:nvGrpSpPr>
        <p:grpSpPr bwMode="auto">
          <a:xfrm>
            <a:off x="685800" y="4876800"/>
            <a:ext cx="503238" cy="358775"/>
            <a:chOff x="567" y="1026"/>
            <a:chExt cx="181" cy="136"/>
          </a:xfrm>
        </p:grpSpPr>
        <p:sp>
          <p:nvSpPr>
            <p:cNvPr id="20521" name="Line 70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0522" name="Line 71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Group 73"/>
          <p:cNvGrpSpPr>
            <a:grpSpLocks/>
          </p:cNvGrpSpPr>
          <p:nvPr/>
        </p:nvGrpSpPr>
        <p:grpSpPr bwMode="auto">
          <a:xfrm>
            <a:off x="2209800" y="1981200"/>
            <a:ext cx="503238" cy="360363"/>
            <a:chOff x="567" y="1026"/>
            <a:chExt cx="181" cy="136"/>
          </a:xfrm>
        </p:grpSpPr>
        <p:sp>
          <p:nvSpPr>
            <p:cNvPr id="20519" name="Line 74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0520" name="Line 75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20556" name="Oval 76"/>
          <p:cNvSpPr>
            <a:spLocks noChangeArrowheads="1"/>
          </p:cNvSpPr>
          <p:nvPr/>
        </p:nvSpPr>
        <p:spPr bwMode="auto">
          <a:xfrm rot="1937574">
            <a:off x="2895600" y="4648200"/>
            <a:ext cx="581025" cy="935038"/>
          </a:xfrm>
          <a:prstGeom prst="ellipse">
            <a:avLst/>
          </a:prstGeom>
          <a:noFill/>
          <a:ln w="1143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508" name="Rectangle 77"/>
          <p:cNvSpPr>
            <a:spLocks noChangeArrowheads="1"/>
          </p:cNvSpPr>
          <p:nvPr/>
        </p:nvSpPr>
        <p:spPr bwMode="auto">
          <a:xfrm rot="12019435" flipV="1">
            <a:off x="2816225" y="4660900"/>
            <a:ext cx="1076325" cy="719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559" name="Line 79"/>
          <p:cNvSpPr>
            <a:spLocks noChangeShapeType="1"/>
          </p:cNvSpPr>
          <p:nvPr/>
        </p:nvSpPr>
        <p:spPr bwMode="auto">
          <a:xfrm flipH="1">
            <a:off x="3276600" y="4419600"/>
            <a:ext cx="1079500" cy="1008063"/>
          </a:xfrm>
          <a:prstGeom prst="line">
            <a:avLst/>
          </a:prstGeom>
          <a:noFill/>
          <a:ln w="114300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9" name="Group 80"/>
          <p:cNvGrpSpPr>
            <a:grpSpLocks/>
          </p:cNvGrpSpPr>
          <p:nvPr/>
        </p:nvGrpSpPr>
        <p:grpSpPr bwMode="auto">
          <a:xfrm>
            <a:off x="4191000" y="1066800"/>
            <a:ext cx="503238" cy="358775"/>
            <a:chOff x="567" y="1026"/>
            <a:chExt cx="181" cy="136"/>
          </a:xfrm>
        </p:grpSpPr>
        <p:sp>
          <p:nvSpPr>
            <p:cNvPr id="20517" name="Line 81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0518" name="Line 82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20552" name="AutoShape 72"/>
          <p:cNvSpPr>
            <a:spLocks noChangeArrowheads="1"/>
          </p:cNvSpPr>
          <p:nvPr/>
        </p:nvSpPr>
        <p:spPr bwMode="auto">
          <a:xfrm>
            <a:off x="2362200" y="2057400"/>
            <a:ext cx="215900" cy="215900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 flipH="1">
            <a:off x="22098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558" name="Line 78"/>
          <p:cNvSpPr>
            <a:spLocks noChangeShapeType="1"/>
          </p:cNvSpPr>
          <p:nvPr/>
        </p:nvSpPr>
        <p:spPr bwMode="auto">
          <a:xfrm flipH="1">
            <a:off x="2819400" y="1219200"/>
            <a:ext cx="1676400" cy="406400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544" name="Line 64"/>
          <p:cNvSpPr>
            <a:spLocks noChangeShapeType="1"/>
          </p:cNvSpPr>
          <p:nvPr/>
        </p:nvSpPr>
        <p:spPr bwMode="auto">
          <a:xfrm>
            <a:off x="2438400" y="914400"/>
            <a:ext cx="3048000" cy="0"/>
          </a:xfrm>
          <a:prstGeom prst="line">
            <a:avLst/>
          </a:prstGeom>
          <a:noFill/>
          <a:ln w="101600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563" name="AutoShape 83"/>
          <p:cNvSpPr>
            <a:spLocks noChangeArrowheads="1"/>
          </p:cNvSpPr>
          <p:nvPr/>
        </p:nvSpPr>
        <p:spPr bwMode="auto">
          <a:xfrm>
            <a:off x="4343400" y="1143000"/>
            <a:ext cx="215900" cy="215900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516" name="AutoShape 36"/>
          <p:cNvSpPr>
            <a:spLocks noChangeArrowheads="1"/>
          </p:cNvSpPr>
          <p:nvPr/>
        </p:nvSpPr>
        <p:spPr bwMode="auto">
          <a:xfrm>
            <a:off x="5638800" y="3276600"/>
            <a:ext cx="215900" cy="215900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305550" y="258763"/>
            <a:ext cx="2745881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 </a:t>
            </a:r>
            <a:r>
              <a:rPr lang="ru-RU" sz="9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9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2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0" grpId="0" animBg="1"/>
      <p:bldP spid="20512" grpId="0" animBg="1"/>
      <p:bldP spid="20513" grpId="0" animBg="1"/>
      <p:bldP spid="20514" grpId="0" animBg="1"/>
      <p:bldP spid="20535" grpId="0" animBg="1"/>
      <p:bldP spid="20534" grpId="0" animBg="1"/>
      <p:bldP spid="20543" grpId="0" animBg="1"/>
      <p:bldP spid="20548" grpId="0" animBg="1"/>
      <p:bldP spid="20556" grpId="0" animBg="1"/>
      <p:bldP spid="20559" grpId="0" animBg="1"/>
      <p:bldP spid="20552" grpId="0" animBg="1"/>
      <p:bldP spid="20558" grpId="0" animBg="1"/>
      <p:bldP spid="20544" grpId="0" animBg="1"/>
      <p:bldP spid="20563" grpId="0" animBg="1"/>
      <p:bldP spid="205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</Words>
  <Application>Microsoft Office PowerPoint</Application>
  <PresentationFormat>Экран (4:3)</PresentationFormat>
  <Paragraphs>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1_Тема Office</vt:lpstr>
      <vt:lpstr>2_Тема Office</vt:lpstr>
      <vt:lpstr>Письмо заглавной буквы П.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Письмо заглавной буквы П.</dc:title>
  <dc:creator>Пользователь</dc:creator>
  <cp:lastModifiedBy>Пользователь</cp:lastModifiedBy>
  <cp:revision>2</cp:revision>
  <dcterms:created xsi:type="dcterms:W3CDTF">2013-01-20T13:50:15Z</dcterms:created>
  <dcterms:modified xsi:type="dcterms:W3CDTF">2013-01-20T14:25:44Z</dcterms:modified>
</cp:coreProperties>
</file>