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6" r:id="rId3"/>
    <p:sldId id="261" r:id="rId4"/>
    <p:sldId id="262" r:id="rId5"/>
    <p:sldId id="257" r:id="rId6"/>
    <p:sldId id="270" r:id="rId7"/>
    <p:sldId id="271" r:id="rId8"/>
    <p:sldId id="272" r:id="rId9"/>
    <p:sldId id="273" r:id="rId10"/>
    <p:sldId id="274" r:id="rId11"/>
    <p:sldId id="275" r:id="rId12"/>
    <p:sldId id="277" r:id="rId13"/>
    <p:sldId id="264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DC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7A225-915B-46F6-8F56-5E0CF83A7E43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80543-0D4F-418E-A45B-103EBB24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643050"/>
            <a:ext cx="7929618" cy="242889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  <a:t>План-конспект урока по русскому языку</a:t>
            </a:r>
            <a:b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  <a:t>Разработала Свистун Е.Б</a:t>
            </a:r>
            <a: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  <a:t>., МБОУ г.Иркутска СОШ №23</a:t>
            </a:r>
            <a: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Arbat" pitchFamily="2" charset="0"/>
              </a:rPr>
              <a:t>Тема: роль  прилагательных – антонимов в речи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4143380"/>
            <a:ext cx="17367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6786578" y="4071942"/>
            <a:ext cx="17367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мелкий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142984"/>
            <a:ext cx="4143404" cy="204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2782054"/>
            <a:ext cx="2714644" cy="407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06913" y="0"/>
            <a:ext cx="293708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старый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2214546" cy="361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2428868"/>
            <a:ext cx="3167203" cy="419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86446" y="357166"/>
            <a:ext cx="314325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Лучше горькая правда, чем сладкая ложь.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бойся врага умного, бойся друга глупого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Родная сторона – мать, а чужая – мачеха.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Хороша вещь, когда новая, а друг – когда старый.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умной беседе ума наберёшься, а в глупой – свой растеряешь.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714356"/>
            <a:ext cx="8115328" cy="541180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на уроке мне понравилось…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я понял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я узнал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на уроке меня удивило…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я сумел…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Теперь я могу...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Имя прилагательное: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самостоятельная часть речи,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отвечает на вопросы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какая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какое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какие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обозначает признак предметов,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согласуется с существительным в роде, числе и падеже,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изменяется по родам и склоняется,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делает нашу речь точной, яркой, выразительной.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ля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ная р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бота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4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4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357430"/>
            <a:ext cx="71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ctr">
              <a:buNone/>
            </a:pPr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Маленькая ложь рождает большую неправду.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Роль прилагательных – антонимов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речи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r>
              <a:rPr lang="ru-RU" sz="4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Узнать, для чего нужны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Учиться находить, подбирать … и употреблять…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день – ночной    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добрый – зло   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худеть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толстяк</a:t>
            </a:r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Проверь себя!</a:t>
            </a: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Дневной – ночной, добрый – злой, худой – толстый.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Кирилл\Рабочий стол\МАМА\анимация\In the garden\g017938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3"/>
            <a:ext cx="185083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Кирилл\Рабочий стол\МАМА\анимация\In the garden\g017939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643446"/>
            <a:ext cx="1847403" cy="185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00042"/>
            <a:ext cx="7972452" cy="5626121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нт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оним –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оним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Анти – «против».</a:t>
            </a:r>
          </a:p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Оним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«имя».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3500438"/>
            <a:ext cx="17367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571876"/>
            <a:ext cx="191293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лёгкий чемодан-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:\Documents and Settings\Alexandr\Рабочий стол\СЕБ\888_74990_06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928934"/>
            <a:ext cx="3364315" cy="3663166"/>
          </a:xfrm>
          <a:prstGeom prst="rect">
            <a:avLst/>
          </a:prstGeom>
          <a:noFill/>
        </p:spPr>
      </p:pic>
      <p:pic>
        <p:nvPicPr>
          <p:cNvPr id="2051" name="Picture 3" descr="H:\Documents and Settings\Alexandr\Рабочий стол\СЕБ\malenkaya-devochka-podnimaet-tyazhelyi-chemodan-0002523523-previe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2857496"/>
            <a:ext cx="3311006" cy="38379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1643050"/>
            <a:ext cx="52864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тяжёлый чемодан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Лёгкий мороз – тяжёлый мороз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сильный мороз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29124" y="428604"/>
            <a:ext cx="2286016" cy="100013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endCxn id="2" idx="2"/>
          </p:cNvCxnSpPr>
          <p:nvPr/>
        </p:nvCxnSpPr>
        <p:spPr>
          <a:xfrm rot="10800000" flipV="1">
            <a:off x="4572000" y="285728"/>
            <a:ext cx="2143140" cy="113191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:\Documents and Settings\Alexandr\Рабочий стол\СЕБ\image78827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857496"/>
            <a:ext cx="3960809" cy="3416491"/>
          </a:xfrm>
          <a:prstGeom prst="rect">
            <a:avLst/>
          </a:prstGeom>
          <a:noFill/>
        </p:spPr>
      </p:pic>
      <p:pic>
        <p:nvPicPr>
          <p:cNvPr id="12" name="Picture 3" descr="H:\Documents and Settings\Alexandr\Рабочий стол\СЕБ\Лёгкий морозец - 21 !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2786058"/>
            <a:ext cx="3214710" cy="3471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свежий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Documents and Settings\Alexandr\Рабочий стол\СЕБ\Svezhii_ogurec-1920x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1714488"/>
            <a:ext cx="4983495" cy="3114684"/>
          </a:xfrm>
          <a:prstGeom prst="rect">
            <a:avLst/>
          </a:prstGeom>
          <a:noFill/>
        </p:spPr>
      </p:pic>
      <p:pic>
        <p:nvPicPr>
          <p:cNvPr id="4099" name="Picture 3" descr="H:\Documents and Settings\Alexandr\Рабочий стол\СЕБ\ogureccolen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1714488"/>
            <a:ext cx="5900746" cy="4341606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571612"/>
            <a:ext cx="6146807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643050"/>
            <a:ext cx="6944653" cy="436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785926"/>
            <a:ext cx="6582395" cy="425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сладкий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928926" cy="292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14422"/>
            <a:ext cx="3881442" cy="291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71876"/>
            <a:ext cx="4857752" cy="303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365</TotalTime>
  <Words>216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План-конспект урока по русскому языку Разработала Свистун Е.Б., МБОУ г.Иркутска СОШ №23 Тема: роль  прилагательных – антонимов в речи. </vt:lpstr>
      <vt:lpstr>Двенадцатое февраля.</vt:lpstr>
      <vt:lpstr>Роль прилагательных – антонимов  в речи.</vt:lpstr>
      <vt:lpstr>Слайд 4</vt:lpstr>
      <vt:lpstr>Слайд 5</vt:lpstr>
      <vt:lpstr>лёгкий чемодан-</vt:lpstr>
      <vt:lpstr>Лёгкий мороз – тяжёлый мороз?</vt:lpstr>
      <vt:lpstr>свежий</vt:lpstr>
      <vt:lpstr>сладкий</vt:lpstr>
      <vt:lpstr>мелкий</vt:lpstr>
      <vt:lpstr>старый</vt:lpstr>
      <vt:lpstr>Слайд 12</vt:lpstr>
      <vt:lpstr>Слайд 13</vt:lpstr>
      <vt:lpstr>Имя прилагательное: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 в 4-а</dc:title>
  <dc:creator>Пользователь Windows</dc:creator>
  <cp:lastModifiedBy>Alexandr</cp:lastModifiedBy>
  <cp:revision>33</cp:revision>
  <dcterms:created xsi:type="dcterms:W3CDTF">2013-02-10T10:01:30Z</dcterms:created>
  <dcterms:modified xsi:type="dcterms:W3CDTF">2007-12-31T17:47:48Z</dcterms:modified>
</cp:coreProperties>
</file>