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3" d="100"/>
          <a:sy n="73" d="100"/>
        </p:scale>
        <p:origin x="-127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Словарная работа.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424936" cy="41540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-Выпишите из предложений словарные слова.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время дождя начинает казаться, что все вещи разговаривают. И твои цветные карандаши тоже.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У берега растут камыши.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Как хороши цветущие ландыши!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-Обозначьте орфограммы.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Упр.149, с.68 («Дидактический материал»)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riginal_mirr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844824"/>
            <a:ext cx="5004048" cy="48245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754760" cy="4389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-Вспомним в какой сказке щука была героиней?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-Представьте, что вы поймали говорящую щуку.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-Какое желание вы бы загадали? Что бы вы попросили у щуки? Какими словами начали бы свою просьбу?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По щучьему веленью, по моему хотенью, хочу, чтобы... 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-Закончите предложение и запишите в тетрадь.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 Собери слово».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Вот слоги: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   чу  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чут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о  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щу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кий  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-Соберите из них слова.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FF3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Чудеса, чуткий, очищу, щука.</a:t>
            </a:r>
          </a:p>
          <a:p>
            <a:pPr>
              <a:buNone/>
            </a:pP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FF3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-Обозначьте орфограмму. 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99FF33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Написание слов с буквосочетаниями </a:t>
            </a:r>
            <a:r>
              <a:rPr lang="ru-RU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чу-щу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325224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-Выписать слова с сочетаниями чу,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щу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FF3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Щука, чум, ищу, молчу-</a:t>
            </a:r>
          </a:p>
          <a:p>
            <a:pPr algn="ctr">
              <a:buNone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FF3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Я слова учу, учу,-</a:t>
            </a:r>
          </a:p>
          <a:p>
            <a:pPr algn="ctr">
              <a:buNone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99FF33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 пятёрку получу!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99FF33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17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-Подберите однокоренные слова.</a:t>
            </a:r>
          </a:p>
          <a:p>
            <a:pPr>
              <a:buNone/>
            </a:pPr>
            <a:r>
              <a:rPr lang="ru-RU" sz="17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</a:p>
          <a:p>
            <a:r>
              <a:rPr lang="ru-RU" dirty="0" smtClean="0"/>
              <a:t>                            </a:t>
            </a:r>
          </a:p>
          <a:p>
            <a:r>
              <a:rPr lang="ru-RU" dirty="0" smtClean="0"/>
              <a:t>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4" name="Рисунок 3" descr="404769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57192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 На то и щука в реке, чтобы карась не дремал»</a:t>
            </a:r>
            <a:endParaRPr lang="ru-RU" b="1" dirty="0"/>
          </a:p>
        </p:txBody>
      </p:sp>
      <p:pic>
        <p:nvPicPr>
          <p:cNvPr id="4" name="Рисунок 3" descr="0003-003-Pravopisanie-bezudarnykh-okonchanij-suschestvitelnyk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33056"/>
            <a:ext cx="4716016" cy="2924944"/>
          </a:xfrm>
          <a:prstGeom prst="rect">
            <a:avLst/>
          </a:prstGeom>
        </p:spPr>
      </p:pic>
      <p:pic>
        <p:nvPicPr>
          <p:cNvPr id="5" name="Рисунок 4" descr="607ffe36215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645024"/>
            <a:ext cx="4427984" cy="3384122"/>
          </a:xfrm>
          <a:prstGeom prst="rect">
            <a:avLst/>
          </a:prstGeom>
        </p:spPr>
      </p:pic>
      <p:pic>
        <p:nvPicPr>
          <p:cNvPr id="6" name="Рисунок 5" descr="438609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08720"/>
            <a:ext cx="4788024" cy="3024336"/>
          </a:xfrm>
          <a:prstGeom prst="rect">
            <a:avLst/>
          </a:prstGeom>
        </p:spPr>
      </p:pic>
      <p:pic>
        <p:nvPicPr>
          <p:cNvPr id="7" name="Рисунок 6" descr="slide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908720"/>
            <a:ext cx="4355976" cy="3024336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-Прочитайте слова, составьте предложения.</a:t>
            </a:r>
          </a:p>
          <a:p>
            <a:pPr>
              <a:buNone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в,   щука,   жила,   озере.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Жила в озере щука.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озере жила щука.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озере щука жила.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Щука в озере жила.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222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86399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-Что понравилось на уроке?</a:t>
            </a:r>
          </a:p>
          <a:p>
            <a:r>
              <a:rPr lang="ru-RU" dirty="0" smtClean="0"/>
              <a:t>-Что у вас получалось сегодня лучше всего?</a:t>
            </a:r>
          </a:p>
          <a:p>
            <a:r>
              <a:rPr lang="ru-RU" dirty="0" smtClean="0"/>
              <a:t>-В чём испытали затруднения?</a:t>
            </a:r>
            <a:endParaRPr lang="ru-RU" dirty="0"/>
          </a:p>
        </p:txBody>
      </p:sp>
      <p:pic>
        <p:nvPicPr>
          <p:cNvPr id="4" name="Рисунок 3" descr="emoticons-sleeping-face_17-3171329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1184" y="2060848"/>
            <a:ext cx="1772816" cy="1772816"/>
          </a:xfrm>
          <a:prstGeom prst="rect">
            <a:avLst/>
          </a:prstGeom>
        </p:spPr>
      </p:pic>
      <p:pic>
        <p:nvPicPr>
          <p:cNvPr id="5" name="Рисунок 4" descr="Smile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908720"/>
            <a:ext cx="1168524" cy="1168524"/>
          </a:xfrm>
          <a:prstGeom prst="rect">
            <a:avLst/>
          </a:prstGeom>
        </p:spPr>
      </p:pic>
      <p:pic>
        <p:nvPicPr>
          <p:cNvPr id="6" name="Рисунок 5" descr="Смайлик-плаче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3645024"/>
            <a:ext cx="1268760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274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Словарная работа. </vt:lpstr>
      <vt:lpstr>Игра « Собери слово».</vt:lpstr>
      <vt:lpstr>Слайд 3</vt:lpstr>
      <vt:lpstr>Написание слов с буквосочетаниями чу-щу.</vt:lpstr>
      <vt:lpstr>Слайд 5</vt:lpstr>
      <vt:lpstr>Слайд 6</vt:lpstr>
      <vt:lpstr>Слайд 7</vt:lpstr>
      <vt:lpstr>Слайд 8</vt:lpstr>
      <vt:lpstr>Итог урока</vt:lpstr>
      <vt:lpstr>Домашнее задание.</vt:lpstr>
      <vt:lpstr>Творческая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работа. </dc:title>
  <dc:creator>Санча</dc:creator>
  <cp:lastModifiedBy>Яков</cp:lastModifiedBy>
  <cp:revision>21</cp:revision>
  <dcterms:created xsi:type="dcterms:W3CDTF">2013-02-14T00:07:12Z</dcterms:created>
  <dcterms:modified xsi:type="dcterms:W3CDTF">2013-02-24T05:31:25Z</dcterms:modified>
</cp:coreProperties>
</file>