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0" r:id="rId4"/>
    <p:sldId id="261" r:id="rId5"/>
    <p:sldId id="264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3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 bwMode="auto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286000" y="3429000"/>
            <a:ext cx="6399213" cy="1219200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4800600"/>
            <a:ext cx="6399213" cy="838200"/>
          </a:xfrm>
        </p:spPr>
        <p:txBody>
          <a:bodyPr/>
          <a:lstStyle>
            <a:lvl1pPr marL="0" indent="0">
              <a:buFontTx/>
              <a:buNone/>
              <a:defRPr sz="2400"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F097D9D8-ACE3-4CA1-BDF2-7C3B39A041DF}" type="datetimeFigureOut">
              <a:rPr lang="ru-RU" smtClean="0"/>
              <a:pPr/>
              <a:t>03.10.2012</a:t>
            </a:fld>
            <a:endParaRPr lang="ru-RU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E7ED611-C8F6-4F48-ABF0-17AC6EAABA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097D9D8-ACE3-4CA1-BDF2-7C3B39A041DF}" type="datetimeFigureOut">
              <a:rPr lang="ru-RU" smtClean="0"/>
              <a:pPr/>
              <a:t>03.10.2012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7ED611-C8F6-4F48-ABF0-17AC6EAABA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85013" y="533400"/>
            <a:ext cx="1598612" cy="5592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284413" y="533400"/>
            <a:ext cx="4648200" cy="5592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097D9D8-ACE3-4CA1-BDF2-7C3B39A041DF}" type="datetimeFigureOut">
              <a:rPr lang="ru-RU" smtClean="0"/>
              <a:pPr/>
              <a:t>03.10.2012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7ED611-C8F6-4F48-ABF0-17AC6EAABA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097D9D8-ACE3-4CA1-BDF2-7C3B39A041DF}" type="datetimeFigureOut">
              <a:rPr lang="ru-RU" smtClean="0"/>
              <a:pPr/>
              <a:t>03.10.2012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7ED611-C8F6-4F48-ABF0-17AC6EAABA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097D9D8-ACE3-4CA1-BDF2-7C3B39A041DF}" type="datetimeFigureOut">
              <a:rPr lang="ru-RU" smtClean="0"/>
              <a:pPr/>
              <a:t>03.10.2012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7ED611-C8F6-4F48-ABF0-17AC6EAABA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284413" y="1905000"/>
            <a:ext cx="3122612" cy="4221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559425" y="1905000"/>
            <a:ext cx="3124200" cy="4221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097D9D8-ACE3-4CA1-BDF2-7C3B39A041DF}" type="datetimeFigureOut">
              <a:rPr lang="ru-RU" smtClean="0"/>
              <a:pPr/>
              <a:t>03.10.2012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7ED611-C8F6-4F48-ABF0-17AC6EAABA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097D9D8-ACE3-4CA1-BDF2-7C3B39A041DF}" type="datetimeFigureOut">
              <a:rPr lang="ru-RU" smtClean="0"/>
              <a:pPr/>
              <a:t>03.10.2012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7ED611-C8F6-4F48-ABF0-17AC6EAABA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097D9D8-ACE3-4CA1-BDF2-7C3B39A041DF}" type="datetimeFigureOut">
              <a:rPr lang="ru-RU" smtClean="0"/>
              <a:pPr/>
              <a:t>03.10.2012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7ED611-C8F6-4F48-ABF0-17AC6EAABA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097D9D8-ACE3-4CA1-BDF2-7C3B39A041DF}" type="datetimeFigureOut">
              <a:rPr lang="ru-RU" smtClean="0"/>
              <a:pPr/>
              <a:t>03.10.2012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7ED611-C8F6-4F48-ABF0-17AC6EAABA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097D9D8-ACE3-4CA1-BDF2-7C3B39A041DF}" type="datetimeFigureOut">
              <a:rPr lang="ru-RU" smtClean="0"/>
              <a:pPr/>
              <a:t>03.10.2012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7ED611-C8F6-4F48-ABF0-17AC6EAABA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097D9D8-ACE3-4CA1-BDF2-7C3B39A041DF}" type="datetimeFigureOut">
              <a:rPr lang="ru-RU" smtClean="0"/>
              <a:pPr/>
              <a:t>03.10.2012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7ED611-C8F6-4F48-ABF0-17AC6EAABA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4413" y="533400"/>
            <a:ext cx="6399212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4413" y="1905000"/>
            <a:ext cx="6399212" cy="422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fld id="{F097D9D8-ACE3-4CA1-BDF2-7C3B39A041DF}" type="datetimeFigureOut">
              <a:rPr lang="ru-RU" smtClean="0"/>
              <a:pPr/>
              <a:t>03.10.2012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fld id="{4E7ED611-C8F6-4F48-ABF0-17AC6EAABAB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img-fotki.yandex.ru/get/12/aigulrakhmi.2/0_8620_552cd66a_X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images.reklama.com.ua/2010-06-11/452593/photos0-800x600.jpe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www.all4aquarium.ru/files/shop/product/EP_234-106037_description.jp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548680"/>
            <a:ext cx="7425581" cy="1219200"/>
          </a:xfrm>
        </p:spPr>
        <p:txBody>
          <a:bodyPr/>
          <a:lstStyle/>
          <a:p>
            <a:r>
              <a:rPr lang="ru-RU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Буква Я в начале слова</a:t>
            </a:r>
            <a:endParaRPr lang="ru-RU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pic>
        <p:nvPicPr>
          <p:cNvPr id="3074" name="Picture 2" descr="C:\Users\Дмитрий\Desktop\3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916832"/>
            <a:ext cx="4536504" cy="46091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Подзаголовок 2"/>
          <p:cNvPicPr>
            <a:picLocks noGrp="1" noChangeArrowheads="1"/>
          </p:cNvPicPr>
          <p:nvPr>
            <p:ph type="subTitle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5220072" y="4005064"/>
            <a:ext cx="2498725" cy="1633537"/>
          </a:xfrm>
        </p:spPr>
      </p:pic>
      <p:pic>
        <p:nvPicPr>
          <p:cNvPr id="5" name="Рисунок 11" descr="86185876_x_3b12558f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72200" y="2996952"/>
            <a:ext cx="2538413" cy="178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4591843" cy="1219200"/>
          </a:xfrm>
        </p:spPr>
        <p:txBody>
          <a:bodyPr/>
          <a:lstStyle/>
          <a:p>
            <a:r>
              <a:rPr lang="ru-RU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Пчелиный рой</a:t>
            </a:r>
            <a:endParaRPr lang="ru-RU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pic>
        <p:nvPicPr>
          <p:cNvPr id="4" name="i-main-pic" descr="Картинка 1 из 1548">
            <a:hlinkClick r:id="rId2" tgtFrame="_blank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0" y="2326530"/>
            <a:ext cx="5628217" cy="422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6084168" y="4437112"/>
            <a:ext cx="914400" cy="9144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994610" y="4437112"/>
            <a:ext cx="914400" cy="914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935390" y="4437112"/>
            <a:ext cx="914400" cy="9144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C:\Users\Дмитрий\Desktop\8ffcb13e49e7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44624"/>
            <a:ext cx="4481810" cy="3995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-main-pic" descr="Картинка 12 из 64000">
            <a:hlinkClick r:id="rId2" tgtFrame="_blank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 rot="242377">
            <a:off x="3612100" y="1926232"/>
            <a:ext cx="5605989" cy="4383087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2268758" y="566487"/>
            <a:ext cx="914400" cy="9144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183158" y="574818"/>
            <a:ext cx="914400" cy="914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102773" y="574818"/>
            <a:ext cx="914400" cy="9144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5017173" y="574818"/>
            <a:ext cx="914400" cy="9144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931573" y="576093"/>
            <a:ext cx="914400" cy="914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Picture 3" descr="d:\Мои документы\Интернет-картинки\Школа\транспорт\original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5FFF6"/>
              </a:clrFrom>
              <a:clrTo>
                <a:srgbClr val="F5FFF6">
                  <a:alpha val="0"/>
                </a:srgbClr>
              </a:clrTo>
            </a:clrChange>
            <a:lum bright="-10000" contrast="10000"/>
          </a:blip>
          <a:srcRect r="28751"/>
          <a:stretch>
            <a:fillRect/>
          </a:stretch>
        </p:blipFill>
        <p:spPr bwMode="auto">
          <a:xfrm>
            <a:off x="123832" y="1700808"/>
            <a:ext cx="4919662" cy="4833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-main-pic" descr="Картинка 15 из 64000">
            <a:hlinkClick r:id="rId2" tgtFrame="_blank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2564904"/>
            <a:ext cx="3028950" cy="3810000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7984976" y="3696317"/>
            <a:ext cx="914400" cy="9144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7070576" y="3698070"/>
            <a:ext cx="914400" cy="914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5243274" y="3698070"/>
            <a:ext cx="914400" cy="914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350429" y="3698070"/>
            <a:ext cx="914400" cy="9144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6156176" y="3693304"/>
            <a:ext cx="914400" cy="9144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533400"/>
            <a:ext cx="7754963" cy="1219200"/>
          </a:xfrm>
        </p:spPr>
        <p:txBody>
          <a:bodyPr/>
          <a:lstStyle/>
          <a:p>
            <a:r>
              <a:rPr lang="ru-RU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В чем особенность буквы Я?</a:t>
            </a:r>
            <a:endParaRPr lang="ru-RU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pic>
        <p:nvPicPr>
          <p:cNvPr id="2050" name="Picture 2" descr="C:\Users\Дмитрий\Desktop\0ef14ecb9dbf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844824"/>
            <a:ext cx="3370882" cy="4485165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C:\Users\Дмитрий\Desktop\35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2837303"/>
            <a:ext cx="3456384" cy="3511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Шаблон оформления 'Часы'">
  <a:themeElements>
    <a:clrScheme name="Шаблон оформления 'Часы'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Шаблон оформления 'Часы'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Шаблон оформления 'Часы'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оформления 'Часы'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оформления 'Часы'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оформления 'Часы'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оформления 'Часы'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оформления 'Часы'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блон оформления 'Часы'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блон оформления 'Часы'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блон оформления 'Часы'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блон оформления 'Часы'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блон оформления 'Часы'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блон оформления 'Часы'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часы</Template>
  <TotalTime>62</TotalTime>
  <Words>13</Words>
  <Application>Microsoft Office PowerPoint</Application>
  <PresentationFormat>Экран (4:3)</PresentationFormat>
  <Paragraphs>3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Шаблон оформления 'Часы'</vt:lpstr>
      <vt:lpstr>Буква Я в начале слова</vt:lpstr>
      <vt:lpstr>Пчелиный рой</vt:lpstr>
      <vt:lpstr>Презентация PowerPoint</vt:lpstr>
      <vt:lpstr>Презентация PowerPoint</vt:lpstr>
      <vt:lpstr>В чем особенность буквы Я?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Дмитрий</cp:lastModifiedBy>
  <cp:revision>11</cp:revision>
  <dcterms:created xsi:type="dcterms:W3CDTF">2010-09-26T11:52:56Z</dcterms:created>
  <dcterms:modified xsi:type="dcterms:W3CDTF">2012-10-03T19:27:20Z</dcterms:modified>
</cp:coreProperties>
</file>