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  <p:sldMasterId id="2147483760" r:id="rId2"/>
    <p:sldMasterId id="2147483773" r:id="rId3"/>
    <p:sldMasterId id="2147483812" r:id="rId4"/>
  </p:sldMasterIdLst>
  <p:notesMasterIdLst>
    <p:notesMasterId r:id="rId14"/>
  </p:notesMasterIdLst>
  <p:sldIdLst>
    <p:sldId id="256" r:id="rId5"/>
    <p:sldId id="263" r:id="rId6"/>
    <p:sldId id="262" r:id="rId7"/>
    <p:sldId id="259" r:id="rId8"/>
    <p:sldId id="258" r:id="rId9"/>
    <p:sldId id="264" r:id="rId10"/>
    <p:sldId id="265" r:id="rId11"/>
    <p:sldId id="266" r:id="rId12"/>
    <p:sldId id="26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7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25458-E926-4456-9FB6-260941AB2A4C}" type="datetimeFigureOut">
              <a:rPr lang="ru-RU" smtClean="0"/>
              <a:pPr/>
              <a:t>19.04.2014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46F3D-3344-4FD0-82EC-5601161E1A8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46F3D-3344-4FD0-82EC-5601161E1A84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14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DFF655-3CC7-4B21-852C-86199391E2C4}" type="datetimeFigureOut">
              <a:rPr lang="ru-RU" smtClean="0"/>
              <a:pPr/>
              <a:t>19.04.2014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4CDCF6-087B-4CF9-A9C7-DF1AB9789E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build="p" autoUpdateAnimBg="0" advAuto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DFF655-3CC7-4B21-852C-86199391E2C4}" type="datetimeFigureOut">
              <a:rPr lang="ru-RU" smtClean="0"/>
              <a:pPr/>
              <a:t>19.04.2014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4CDCF6-087B-4CF9-A9C7-DF1AB9789E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DFF655-3CC7-4B21-852C-86199391E2C4}" type="datetimeFigureOut">
              <a:rPr lang="ru-RU" smtClean="0"/>
              <a:pPr/>
              <a:t>19.04.2014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4CDCF6-087B-4CF9-A9C7-DF1AB9789E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DFF655-3CC7-4B21-852C-86199391E2C4}" type="datetimeFigureOut">
              <a:rPr lang="ru-RU" smtClean="0"/>
              <a:pPr/>
              <a:t>19.04.2014</a:t>
            </a:fld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CDCF6-087B-4CF9-A9C7-DF1AB9789E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21692-639D-4606-A4A0-D8632CF83C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74044-8812-4732-9C32-ADB46DC3EA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E49DF-2A25-4233-B2CF-CE7081D2C1E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66ED3-DBF9-4DB6-8804-7AB3C1AC47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D6AC4-C281-4D13-8ED8-9292E57707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ABF9E-345A-4C7E-9832-56838D645B7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E6D02-1A8B-45A3-B008-E2DD7FF812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DFF655-3CC7-4B21-852C-86199391E2C4}" type="datetimeFigureOut">
              <a:rPr lang="ru-RU" smtClean="0"/>
              <a:pPr/>
              <a:t>19.04.2014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4CDCF6-087B-4CF9-A9C7-DF1AB9789E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33584-F76E-407D-95E4-C7D491CA7CC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BDB5F-48A2-45BC-8EB6-169F8E74090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258B2-5D72-44D0-983A-19B19BA9B8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DFF95-5274-434A-B5EE-B9F84B405B0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4E3EE-7FFE-43A6-B2E8-B071F3D691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6B80-36D9-4FF5-924F-6A77980FB983}" type="datetimeFigureOut">
              <a:rPr lang="ru-RU"/>
              <a:pPr>
                <a:defRPr/>
              </a:pPr>
              <a:t>19.04.2014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E2430-4439-47C4-B324-5AA80ADE14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23107-8536-47D5-894A-152205FDB818}" type="datetimeFigureOut">
              <a:rPr lang="ru-RU"/>
              <a:pPr>
                <a:defRPr/>
              </a:pPr>
              <a:t>19.04.2014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4D00B-F1C1-4E99-A275-E6BF87ED258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549A3-2485-4D2C-B636-768323A4C8A9}" type="datetimeFigureOut">
              <a:rPr lang="ru-RU"/>
              <a:pPr>
                <a:defRPr/>
              </a:pPr>
              <a:t>19.04.2014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D5827-8EB9-4BBA-BA13-7A8B5C6B8A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BC351-F68C-49B2-8064-9713FC521A9B}" type="datetimeFigureOut">
              <a:rPr lang="ru-RU"/>
              <a:pPr>
                <a:defRPr/>
              </a:pPr>
              <a:t>19.04.2014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370CD-8B7C-4D6F-BAC1-E764DF7ED4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380F3-F228-48CE-A988-997E8E9EFCE8}" type="datetimeFigureOut">
              <a:rPr lang="ru-RU"/>
              <a:pPr>
                <a:defRPr/>
              </a:pPr>
              <a:t>19.04.2014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438ED-82CA-4431-8B60-EA7E524923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DFF655-3CC7-4B21-852C-86199391E2C4}" type="datetimeFigureOut">
              <a:rPr lang="ru-RU" smtClean="0"/>
              <a:pPr/>
              <a:t>19.04.2014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4CDCF6-087B-4CF9-A9C7-DF1AB9789E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39F58-22E8-40BB-B5C7-619E12277EF3}" type="datetimeFigureOut">
              <a:rPr lang="ru-RU"/>
              <a:pPr>
                <a:defRPr/>
              </a:pPr>
              <a:t>19.04.2014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B69AE-F7E2-455A-9BF2-45552DA343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AC0F3-E01B-4CC1-9868-5A2FD81D1C3D}" type="datetimeFigureOut">
              <a:rPr lang="ru-RU"/>
              <a:pPr>
                <a:defRPr/>
              </a:pPr>
              <a:t>19.04.2014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2CB99-A386-4820-A5E5-CCD5B66C1A9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D93A0-762F-4482-A209-1CA5C1DC4E46}" type="datetimeFigureOut">
              <a:rPr lang="ru-RU"/>
              <a:pPr>
                <a:defRPr/>
              </a:pPr>
              <a:t>19.04.2014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74455-F3D2-4525-A0AC-9D8E156C99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EAD00-BD9A-45B6-8701-E3B8ACC6C66E}" type="datetimeFigureOut">
              <a:rPr lang="ru-RU"/>
              <a:pPr>
                <a:defRPr/>
              </a:pPr>
              <a:t>19.04.2014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F879E-0924-48F4-9554-E64D8798555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B713C-7F60-41A7-9DEE-FE5FDB28C318}" type="datetimeFigureOut">
              <a:rPr lang="ru-RU"/>
              <a:pPr>
                <a:defRPr/>
              </a:pPr>
              <a:t>19.04.2014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F8C69-0780-487E-81CF-634DCBED33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4C89B-DF30-473A-B851-941F88286E14}" type="datetimeFigureOut">
              <a:rPr lang="ru-RU"/>
              <a:pPr>
                <a:defRPr/>
              </a:pPr>
              <a:t>19.04.2014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0979F-5657-4308-9FD3-2962A89A19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grpSp>
          <p:nvGrpSpPr>
            <p:cNvPr id="3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</p:grp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grpSp>
          <p:nvGrpSpPr>
            <p:cNvPr id="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FDFF655-3CC7-4B21-852C-86199391E2C4}" type="datetimeFigureOut">
              <a:rPr lang="ru-RU" smtClean="0"/>
              <a:pPr/>
              <a:t>19.04.2014</a:t>
            </a:fld>
            <a:endParaRPr lang="ru-RU" dirty="0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F4CDCF6-087B-4CF9-A9C7-DF1AB9789E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utoUpdateAnimBg="0"/>
      <p:bldP spid="31748" grpId="0" build="p" autoUpdateAnimBg="0" advAuto="0"/>
    </p:bld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DFF655-3CC7-4B21-852C-86199391E2C4}" type="datetimeFigureOut">
              <a:rPr lang="ru-RU" smtClean="0"/>
              <a:pPr/>
              <a:t>19.04.2014</a:t>
            </a:fld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4CDCF6-087B-4CF9-A9C7-DF1AB9789E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DFF655-3CC7-4B21-852C-86199391E2C4}" type="datetimeFigureOut">
              <a:rPr lang="ru-RU" smtClean="0"/>
              <a:pPr/>
              <a:t>19.04.2014</a:t>
            </a:fld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4CDCF6-087B-4CF9-A9C7-DF1AB9789E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DFF655-3CC7-4B21-852C-86199391E2C4}" type="datetimeFigureOut">
              <a:rPr lang="ru-RU" smtClean="0"/>
              <a:pPr/>
              <a:t>19.04.2014</a:t>
            </a:fld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4CDCF6-087B-4CF9-A9C7-DF1AB9789E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DFF655-3CC7-4B21-852C-86199391E2C4}" type="datetimeFigureOut">
              <a:rPr lang="ru-RU" smtClean="0"/>
              <a:pPr/>
              <a:t>19.04.2014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4CDCF6-087B-4CF9-A9C7-DF1AB9789E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DFF655-3CC7-4B21-852C-86199391E2C4}" type="datetimeFigureOut">
              <a:rPr lang="ru-RU" smtClean="0"/>
              <a:pPr/>
              <a:t>19.04.2014</a:t>
            </a:fld>
            <a:endParaRPr lang="ru-RU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4CDCF6-087B-4CF9-A9C7-DF1AB9789E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DFF655-3CC7-4B21-852C-86199391E2C4}" type="datetimeFigureOut">
              <a:rPr lang="ru-RU" smtClean="0"/>
              <a:pPr/>
              <a:t>19.04.2014</a:t>
            </a:fld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4CDCF6-087B-4CF9-A9C7-DF1AB9789E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DFF655-3CC7-4B21-852C-86199391E2C4}" type="datetimeFigureOut">
              <a:rPr lang="ru-RU" smtClean="0"/>
              <a:pPr/>
              <a:t>19.04.2014</a:t>
            </a:fld>
            <a:endParaRPr lang="ru-RU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4CDCF6-087B-4CF9-A9C7-DF1AB9789E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DFF655-3CC7-4B21-852C-86199391E2C4}" type="datetimeFigureOut">
              <a:rPr lang="ru-RU" smtClean="0"/>
              <a:pPr/>
              <a:t>19.04.2014</a:t>
            </a:fld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4CDCF6-087B-4CF9-A9C7-DF1AB9789E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DFF655-3CC7-4B21-852C-86199391E2C4}" type="datetimeFigureOut">
              <a:rPr lang="ru-RU" smtClean="0"/>
              <a:pPr/>
              <a:t>19.04.2014</a:t>
            </a:fld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4CDCF6-087B-4CF9-A9C7-DF1AB9789E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DFF655-3CC7-4B21-852C-86199391E2C4}" type="datetimeFigureOut">
              <a:rPr lang="ru-RU" smtClean="0"/>
              <a:pPr/>
              <a:t>19.04.2014</a:t>
            </a:fld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4CDCF6-087B-4CF9-A9C7-DF1AB9789E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DFF655-3CC7-4B21-852C-86199391E2C4}" type="datetimeFigureOut">
              <a:rPr lang="ru-RU" smtClean="0"/>
              <a:pPr/>
              <a:t>19.04.2014</a:t>
            </a:fld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4CDCF6-087B-4CF9-A9C7-DF1AB9789E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DFF655-3CC7-4B21-852C-86199391E2C4}" type="datetimeFigureOut">
              <a:rPr lang="ru-RU" smtClean="0"/>
              <a:pPr/>
              <a:t>19.04.2014</a:t>
            </a:fld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4CDCF6-087B-4CF9-A9C7-DF1AB9789E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DFF655-3CC7-4B21-852C-86199391E2C4}" type="datetimeFigureOut">
              <a:rPr lang="ru-RU" smtClean="0"/>
              <a:pPr/>
              <a:t>19.04.2014</a:t>
            </a:fld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4CDCF6-087B-4CF9-A9C7-DF1AB9789E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DFF655-3CC7-4B21-852C-86199391E2C4}" type="datetimeFigureOut">
              <a:rPr lang="ru-RU" smtClean="0"/>
              <a:pPr/>
              <a:t>19.04.2014</a:t>
            </a:fld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4CDCF6-087B-4CF9-A9C7-DF1AB9789E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DFF655-3CC7-4B21-852C-86199391E2C4}" type="datetimeFigureOut">
              <a:rPr lang="ru-RU" smtClean="0"/>
              <a:pPr/>
              <a:t>19.04.2014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4CDCF6-087B-4CF9-A9C7-DF1AB9789E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DFF655-3CC7-4B21-852C-86199391E2C4}" type="datetimeFigureOut">
              <a:rPr lang="ru-RU" smtClean="0"/>
              <a:pPr/>
              <a:t>19.04.2014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4CDCF6-087B-4CF9-A9C7-DF1AB9789E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fld id="{2FDFF655-3CC7-4B21-852C-86199391E2C4}" type="datetimeFigureOut">
              <a:rPr lang="ru-RU" smtClean="0"/>
              <a:pPr/>
              <a:t>19.04.2014</a:t>
            </a:fld>
            <a:endParaRPr lang="ru-RU" dirty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fld id="{2F4CDCF6-087B-4CF9-A9C7-DF1AB9789E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A10E8694-9A62-43C2-9C71-309C9124EC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FCDB1A8-332E-401D-B9A2-7388EC8E593D}" type="datetimeFigureOut">
              <a:rPr lang="ru-RU"/>
              <a:pPr>
                <a:defRPr/>
              </a:pPr>
              <a:t>19.04.2014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9FB2BE5-DFDE-449A-89B1-112D701136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FDFF655-3CC7-4B21-852C-86199391E2C4}" type="datetimeFigureOut">
              <a:rPr lang="ru-RU" smtClean="0"/>
              <a:pPr/>
              <a:t>19.04.2014</a:t>
            </a:fld>
            <a:endParaRPr lang="ru-RU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4CDCF6-087B-4CF9-A9C7-DF1AB9789E5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072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072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3073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073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073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073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073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073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073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073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073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grpSp>
          <p:nvGrpSpPr>
            <p:cNvPr id="3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3074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074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074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</p:grpSp>
          <p:sp>
            <p:nvSpPr>
              <p:cNvPr id="3074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3074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3074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grpSp>
            <p:nvGrpSpPr>
              <p:cNvPr id="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3074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075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075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075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075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075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075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075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</p:grpSp>
        </p:grp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3075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075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3076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grpSp>
            <p:nvGrpSpPr>
              <p:cNvPr id="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3076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076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3" y="327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076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3" y="177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076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076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2" y="892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076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1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077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3077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2" y="137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</p:grpSp>
        </p:grpSp>
        <p:sp>
          <p:nvSpPr>
            <p:cNvPr id="3077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1857364"/>
            <a:ext cx="6400800" cy="2273300"/>
          </a:xfrm>
        </p:spPr>
        <p:txBody>
          <a:bodyPr/>
          <a:lstStyle/>
          <a:p>
            <a:r>
              <a:rPr lang="ru-RU" dirty="0" smtClean="0"/>
              <a:t>Олимпиада</a:t>
            </a:r>
            <a:br>
              <a:rPr lang="ru-RU" dirty="0" smtClean="0"/>
            </a:br>
            <a:r>
              <a:rPr lang="ru-RU" dirty="0" smtClean="0"/>
              <a:t>по литературному</a:t>
            </a:r>
            <a:br>
              <a:rPr lang="ru-RU" dirty="0" smtClean="0"/>
            </a:br>
            <a:r>
              <a:rPr lang="ru-RU" dirty="0" smtClean="0"/>
              <a:t>краеведению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4357694"/>
            <a:ext cx="6032500" cy="1003300"/>
          </a:xfrm>
        </p:spPr>
        <p:txBody>
          <a:bodyPr/>
          <a:lstStyle/>
          <a:p>
            <a:r>
              <a:rPr lang="ru-RU" dirty="0" smtClean="0"/>
              <a:t>Зарубина Т. Л.- учитель начальных классов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786182" y="6357958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2011 г.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14678" y="357166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МОУ Никольская средняя школа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7772400" cy="1500198"/>
          </a:xfrm>
        </p:spPr>
        <p:txBody>
          <a:bodyPr/>
          <a:lstStyle/>
          <a:p>
            <a:r>
              <a:rPr lang="ru-RU" sz="2000" dirty="0" smtClean="0"/>
              <a:t>Цель компетентностной олимпиады – развить у учеников ключевые литературоведческие умения (компетентности) – аналитические, коммуникативные, проектные и др.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285992"/>
            <a:ext cx="8058152" cy="3500462"/>
          </a:xfrm>
        </p:spPr>
        <p:txBody>
          <a:bodyPr/>
          <a:lstStyle/>
          <a:p>
            <a:r>
              <a:rPr lang="ru-RU" dirty="0" smtClean="0"/>
              <a:t>Задачи компетентностной олимпиады – научить школьников: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выполнять задания межпредметного содержания;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работать в рамках одного задания с различными типами информации (научными, художественными, публицистическими текстами, схемами, картами, рисунками), творчески связывать их в поисках своей версии ответа;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анализировать тексты заданий, используя технологию критического мышления.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704832"/>
          </a:xfrm>
        </p:spPr>
        <p:txBody>
          <a:bodyPr/>
          <a:lstStyle/>
          <a:p>
            <a:r>
              <a:rPr lang="ru-RU" dirty="0" smtClean="0"/>
              <a:t>Структура олимпиады</a:t>
            </a:r>
            <a:endParaRPr lang="ru-RU" dirty="0"/>
          </a:p>
        </p:txBody>
      </p:sp>
      <p:pic>
        <p:nvPicPr>
          <p:cNvPr id="5" name="Рисунок 4" descr="Рисунок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908720"/>
            <a:ext cx="8515409" cy="5613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 ученикам.</a:t>
            </a:r>
            <a:endParaRPr lang="ru-RU" dirty="0"/>
          </a:p>
        </p:txBody>
      </p:sp>
      <p:pic>
        <p:nvPicPr>
          <p:cNvPr id="4" name="Содержимое 3" descr="G0414677.bmp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4281" y="357166"/>
            <a:ext cx="2000265" cy="1749039"/>
          </a:xfrm>
        </p:spPr>
      </p:pic>
      <p:sp>
        <p:nvSpPr>
          <p:cNvPr id="5" name="TextBox 4"/>
          <p:cNvSpPr txBox="1"/>
          <p:nvPr/>
        </p:nvSpPr>
        <p:spPr>
          <a:xfrm>
            <a:off x="928662" y="2214554"/>
            <a:ext cx="68580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Дорогие ребята!</a:t>
            </a:r>
          </a:p>
          <a:p>
            <a:r>
              <a:rPr lang="ru-RU" sz="2000" dirty="0" smtClean="0"/>
              <a:t>Работа, которую предстоит выполнить,- очень интересная.</a:t>
            </a:r>
          </a:p>
          <a:p>
            <a:r>
              <a:rPr lang="ru-RU" sz="2000" dirty="0" smtClean="0"/>
              <a:t>Вам предлагается 4 задания. На выполнение каждого задания командам дается 7 минут. За это время обсуждается и записывается ответ.</a:t>
            </a:r>
          </a:p>
          <a:p>
            <a:r>
              <a:rPr lang="ru-RU" sz="2000" dirty="0" smtClean="0"/>
              <a:t>Недопустимо обсуждать свой ответ, когда отвечает другая команда. 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1928826" cy="357190"/>
          </a:xfrm>
        </p:spPr>
        <p:txBody>
          <a:bodyPr/>
          <a:lstStyle/>
          <a:p>
            <a:r>
              <a:rPr lang="ru-RU" sz="2000" dirty="0" smtClean="0">
                <a:solidFill>
                  <a:srgbClr val="0070C0"/>
                </a:solidFill>
              </a:rPr>
              <a:t>Задание 1.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643050"/>
            <a:ext cx="7772400" cy="3071834"/>
          </a:xfrm>
        </p:spPr>
        <p:txBody>
          <a:bodyPr/>
          <a:lstStyle/>
          <a:p>
            <a:pPr lvl="0"/>
            <a:r>
              <a:rPr lang="ru-RU" sz="3600" b="1" dirty="0" smtClean="0"/>
              <a:t>К какому типу сказок следует отнести сказку Е.В. Честнякова «Чудесное яблоко»? Докажите свою точку зрения.</a:t>
            </a:r>
          </a:p>
          <a:p>
            <a:endParaRPr lang="ru-RU" dirty="0"/>
          </a:p>
        </p:txBody>
      </p:sp>
      <p:pic>
        <p:nvPicPr>
          <p:cNvPr id="4" name="Рисунок 3" descr="P10001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357166"/>
            <a:ext cx="2142581" cy="1449078"/>
          </a:xfrm>
          <a:prstGeom prst="rect">
            <a:avLst/>
          </a:prstGeom>
          <a:ln w="127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Пирогова Маша 10лет Чудесное Яблоко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71934" y="4524375"/>
            <a:ext cx="2062160" cy="2119335"/>
          </a:xfrm>
          <a:prstGeom prst="rect">
            <a:avLst/>
          </a:prstGeom>
          <a:ln w="9525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1" y="357166"/>
            <a:ext cx="1928826" cy="428628"/>
          </a:xfrm>
        </p:spPr>
        <p:txBody>
          <a:bodyPr/>
          <a:lstStyle/>
          <a:p>
            <a:r>
              <a:rPr lang="ru-RU" sz="2000" dirty="0" smtClean="0">
                <a:solidFill>
                  <a:srgbClr val="0070C0"/>
                </a:solidFill>
              </a:rPr>
              <a:t>Задание 2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2000240"/>
            <a:ext cx="8343904" cy="1785950"/>
          </a:xfrm>
        </p:spPr>
        <p:txBody>
          <a:bodyPr/>
          <a:lstStyle/>
          <a:p>
            <a:pPr lvl="0"/>
            <a:r>
              <a:rPr lang="ru-RU" sz="3600" dirty="0" smtClean="0"/>
              <a:t>«Дорогу люди выбирают сами...» - утверждает Татьяна Николаевна Иноземцева. Разделяете ли вы эту точку зрения поэта?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714612" y="4000504"/>
            <a:ext cx="55721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Дорогу люди выбирают сами.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Тот – вдохновенье,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А другой – рубли.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У всех одна порода под ногами,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А прииски –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У каждого свои.</a:t>
            </a:r>
          </a:p>
          <a:p>
            <a:pPr algn="r"/>
            <a:r>
              <a:rPr lang="ru-RU" sz="2400" b="1" dirty="0" smtClean="0">
                <a:solidFill>
                  <a:srgbClr val="002060"/>
                </a:solidFill>
              </a:rPr>
              <a:t>Т.Н. Иноземцева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2071702" cy="571504"/>
          </a:xfrm>
        </p:spPr>
        <p:txBody>
          <a:bodyPr/>
          <a:lstStyle/>
          <a:p>
            <a:r>
              <a:rPr lang="ru-RU" sz="2000" dirty="0" smtClean="0">
                <a:solidFill>
                  <a:srgbClr val="0070C0"/>
                </a:solidFill>
              </a:rPr>
              <a:t>Задание 3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857364"/>
            <a:ext cx="4992695" cy="2978165"/>
          </a:xfrm>
        </p:spPr>
        <p:txBody>
          <a:bodyPr/>
          <a:lstStyle/>
          <a:p>
            <a:pPr lvl="0"/>
            <a:r>
              <a:rPr lang="ru-RU" dirty="0" smtClean="0"/>
              <a:t> </a:t>
            </a:r>
            <a:r>
              <a:rPr lang="ru-RU" sz="3600" dirty="0" smtClean="0"/>
              <a:t>Проведите презентацию книги Е. Салмовой «Одуванчиковый снег».</a:t>
            </a:r>
          </a:p>
          <a:p>
            <a:endParaRPr lang="ru-RU" dirty="0"/>
          </a:p>
        </p:txBody>
      </p:sp>
      <p:pic>
        <p:nvPicPr>
          <p:cNvPr id="4" name="Рисунок 3" descr="P10003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6" y="1357298"/>
            <a:ext cx="2714644" cy="3714776"/>
          </a:xfrm>
          <a:prstGeom prst="rect">
            <a:avLst/>
          </a:prstGeom>
          <a:ln w="127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2071702" cy="357190"/>
          </a:xfrm>
        </p:spPr>
        <p:txBody>
          <a:bodyPr/>
          <a:lstStyle/>
          <a:p>
            <a:r>
              <a:rPr lang="ru-RU" sz="2000" dirty="0" smtClean="0">
                <a:solidFill>
                  <a:srgbClr val="0070C0"/>
                </a:solidFill>
              </a:rPr>
              <a:t>Задание 4.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571480"/>
            <a:ext cx="7715304" cy="1071571"/>
          </a:xfrm>
        </p:spPr>
        <p:txBody>
          <a:bodyPr/>
          <a:lstStyle/>
          <a:p>
            <a:r>
              <a:rPr lang="ru-RU" sz="3600" dirty="0" smtClean="0"/>
              <a:t>Составьте по карте литературно - туристические маршруты</a:t>
            </a:r>
            <a:endParaRPr lang="ru-RU" sz="3600" dirty="0"/>
          </a:p>
        </p:txBody>
      </p:sp>
      <p:pic>
        <p:nvPicPr>
          <p:cNvPr id="5" name="Рисунок 4" descr="Рисунок1.jpg"/>
          <p:cNvPicPr>
            <a:picLocks noChangeAspect="1"/>
          </p:cNvPicPr>
          <p:nvPr/>
        </p:nvPicPr>
        <p:blipFill>
          <a:blip r:embed="rId2" cstate="print"/>
          <a:srcRect l="8181" t="11116" r="3429" b="19161"/>
          <a:stretch>
            <a:fillRect/>
          </a:stretch>
        </p:blipFill>
        <p:spPr>
          <a:xfrm>
            <a:off x="285720" y="1714488"/>
            <a:ext cx="8215370" cy="4714908"/>
          </a:xfrm>
          <a:prstGeom prst="rect">
            <a:avLst/>
          </a:prstGeom>
          <a:ln w="127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500042"/>
            <a:ext cx="7572428" cy="4857784"/>
          </a:xfrm>
          <a:solidFill>
            <a:schemeClr val="bg2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8000" dirty="0" smtClean="0"/>
              <a:t>Свидетельство</a:t>
            </a:r>
          </a:p>
          <a:p>
            <a:r>
              <a:rPr lang="ru-RU" dirty="0" smtClean="0"/>
              <a:t>                   участника компетентностной олимпиады</a:t>
            </a:r>
          </a:p>
          <a:p>
            <a:r>
              <a:rPr lang="ru-RU" dirty="0" smtClean="0"/>
              <a:t>                      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 литературному краеведению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Выдано ученику(це) 4 класса Никольской средней школы</a:t>
            </a:r>
          </a:p>
          <a:p>
            <a:endParaRPr lang="ru-RU" dirty="0" smtClean="0"/>
          </a:p>
          <a:p>
            <a:r>
              <a:rPr lang="ru-RU" dirty="0" smtClean="0"/>
              <a:t>В том, что он(а) в 2010-2011 учебном году принимал(а) участие в олимпиаде по литературному краеведению.</a:t>
            </a:r>
          </a:p>
          <a:p>
            <a:pPr algn="ctr"/>
            <a:r>
              <a:rPr lang="ru-RU" dirty="0" smtClean="0"/>
              <a:t>Количество баллов-</a:t>
            </a:r>
          </a:p>
          <a:p>
            <a:pPr algn="ctr"/>
            <a:r>
              <a:rPr lang="ru-RU" dirty="0" smtClean="0"/>
              <a:t>Место-</a:t>
            </a:r>
          </a:p>
          <a:p>
            <a:pPr algn="ctr"/>
            <a:r>
              <a:rPr lang="ru-RU" dirty="0" smtClean="0"/>
              <a:t>Жюри:</a:t>
            </a:r>
          </a:p>
          <a:p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00034" y="3143248"/>
            <a:ext cx="7072362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5" name="Рисунок 14" descr="Рисунок33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5F4FC"/>
              </a:clrFrom>
              <a:clrTo>
                <a:srgbClr val="F5F4F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1538" y="3857628"/>
            <a:ext cx="1357322" cy="1428760"/>
          </a:xfrm>
          <a:prstGeom prst="rect">
            <a:avLst/>
          </a:prstGeom>
        </p:spPr>
      </p:pic>
      <p:sp>
        <p:nvSpPr>
          <p:cNvPr id="17" name="Управляющая кнопка: звук 16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8215338" y="6429396"/>
            <a:ext cx="357190" cy="214314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68">
  <a:themeElements>
    <a:clrScheme name="paperwo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perwor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01600">
          <a:solidFill>
            <a:schemeClr val="tx1"/>
          </a:solidFill>
          <a:round/>
          <a:headEnd/>
          <a:tailEnd type="stealth" w="lg" len="lg"/>
        </a:ln>
      </a:spPr>
      <a:bodyPr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aperwo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erwor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erwor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erwor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erwor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erwor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erwor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61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Тема68</Template>
  <TotalTime>267</TotalTime>
  <Words>282</Words>
  <Application>Microsoft Office PowerPoint</Application>
  <PresentationFormat>Экран (4:3)</PresentationFormat>
  <Paragraphs>40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Тема68</vt:lpstr>
      <vt:lpstr>Оформление по умолчанию</vt:lpstr>
      <vt:lpstr>Тема Office</vt:lpstr>
      <vt:lpstr>Тема61</vt:lpstr>
      <vt:lpstr>Олимпиада по литературному краеведению</vt:lpstr>
      <vt:lpstr>Цель компетентностной олимпиады – развить у учеников ключевые литературоведческие умения (компетентности) – аналитические, коммуникативные, проектные и др.  </vt:lpstr>
      <vt:lpstr>Структура олимпиады</vt:lpstr>
      <vt:lpstr>Рекомендации ученикам.</vt:lpstr>
      <vt:lpstr>Задание 1.</vt:lpstr>
      <vt:lpstr>Задание 2</vt:lpstr>
      <vt:lpstr>Задание 3.</vt:lpstr>
      <vt:lpstr>Задание 4.</vt:lpstr>
      <vt:lpstr>Слайд 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Олимпиада по литературному краеведению</dc:title>
  <dc:creator>123</dc:creator>
  <cp:lastModifiedBy>User</cp:lastModifiedBy>
  <cp:revision>14</cp:revision>
  <dcterms:created xsi:type="dcterms:W3CDTF">2009-07-23T14:55:34Z</dcterms:created>
  <dcterms:modified xsi:type="dcterms:W3CDTF">2014-04-19T10:29:35Z</dcterms:modified>
</cp:coreProperties>
</file>