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9" r:id="rId4"/>
    <p:sldId id="27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527475" cy="35274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http://club.foto.ru/gallery/images/photo/2006/05/31/6276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2232248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kardla-airport.ee/upload/Editor/Reisijale/alaelalis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933056"/>
            <a:ext cx="4410373" cy="277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tumix.ru/common-1200x700/0/data/12070043.101.rebeno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230425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3861048"/>
            <a:ext cx="43924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потерялся, не плачь и не кричи.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Стой на одном месте, чтоб тебя смогли найти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Охранник, полицейский тебе помочь сумеют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 отыщут, печали все развеют.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лучше не теряйся и за руку держись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толпе не отвлекайся, за мамой торопись.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1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520280" cy="252028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http://i2.kurjer.info/wp-content/uploads/2012/05/04/fotookna-3-maya-2012/030512_fo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2304256" cy="324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esktop\Безымянный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924944"/>
            <a:ext cx="2952328" cy="380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ld.novayagazeta.ru/ai/article.1514140/pics.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2880320" cy="20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88640"/>
            <a:ext cx="3552394" cy="266429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59832" y="2996952"/>
            <a:ext cx="28083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играй на стройплощадках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заброшенных домах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Притаилась за оградкой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беда и детский страх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упасть ведь очень просто: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Руки, ноги повредить.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потом придётся долго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поликлинике лечить.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3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6632"/>
            <a:ext cx="3744143" cy="37441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8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77072"/>
            <a:ext cx="3323861" cy="2492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2318296"/>
            <a:ext cx="324036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FFFF00"/>
                </a:solidFill>
              </a:rPr>
              <a:t>Посмотрите, там и тут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В небе плещется салют…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Здорово, конечно,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Если всё успешно.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Но опасность на пути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Стережёт — не обойти!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Если что пойдёт не так,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Если в фейерверке брак,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Или прочь не отбежали,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Иль в окно кому попали,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В общем, столько тут вопросов!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Не пускай салют без спроса!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Хочешь ты салют устроить?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Хорошо, не станем спорить,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Только, чтоб не пострадать</a:t>
            </a:r>
            <a:br>
              <a:rPr lang="ru-RU" sz="1700" b="1" dirty="0" smtClean="0">
                <a:solidFill>
                  <a:srgbClr val="FFFF00"/>
                </a:solidFill>
              </a:rPr>
            </a:br>
            <a:r>
              <a:rPr lang="ru-RU" sz="1700" b="1" dirty="0" smtClean="0">
                <a:solidFill>
                  <a:srgbClr val="FFFF00"/>
                </a:solidFill>
              </a:rPr>
              <a:t>Нужно в помощь взрослых звать!</a:t>
            </a:r>
            <a:endParaRPr lang="ru-RU" sz="17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http://64.mchs.gov.ru/upload/iblock/778/7786beffed951fb3df95f034ee6b6b0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94917" cy="3318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zedu.ru/files/u1063/skanirovanie003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9604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461664"/>
            <a:ext cx="42484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квартира твоя высоко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добираться туда нелегко,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Пользуйся лифтом, но только учти: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лифт с незнакомцами не заходи!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Могут обидеть тебя, напугать,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Ценные вещи твои отобрать.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Будь осторожней, мой друг, берегись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с незнакомцами в лифт не садись!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logopedprm.ru/wp-content/uploads/2012/05/20002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89188"/>
            <a:ext cx="4320480" cy="2995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</TotalTime>
  <Words>92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50</cp:revision>
  <dcterms:created xsi:type="dcterms:W3CDTF">2014-02-16T16:34:26Z</dcterms:created>
  <dcterms:modified xsi:type="dcterms:W3CDTF">2014-04-16T13:52:01Z</dcterms:modified>
</cp:coreProperties>
</file>