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4" r:id="rId3"/>
    <p:sldId id="265" r:id="rId4"/>
    <p:sldId id="27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512789" cy="365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2492896"/>
            <a:ext cx="309634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Городские птицы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Спутники твои: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Голуби, синицы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Галки, воробьи…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Этих птиц не надо,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Друг мой, обижать: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Из больших рогаток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В воробьёв стрелять,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На ворон сердиться,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Голубей ловить 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тогда всем птицам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Станет легче жить!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stihi.ru/pics/2013/07/23/29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3528392" cy="3528392"/>
          </a:xfrm>
          <a:prstGeom prst="rect">
            <a:avLst/>
          </a:prstGeom>
          <a:noFill/>
        </p:spPr>
      </p:pic>
      <p:pic>
        <p:nvPicPr>
          <p:cNvPr id="13316" name="Picture 4" descr="http://ppt4web.ru/images/3258/57639/310/im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295275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0324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postupivuz.ru/img/liliana/1268854362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789983" cy="31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260648"/>
            <a:ext cx="30963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 дворе деревья посадили,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бордюров высятся кусты,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было меньше грязи, пыли,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Больше свежести и красоты.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Берегите же деревья эти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кусты старайтесь не ломать,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все – и взрослые, и дети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их тени могли бы отдыхать.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501430" cy="300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1020217"/>
            <a:ext cx="33123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детских площадках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Играют детишки: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Смеются девчонки,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Резвятся мальчишки…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На детских площадках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Порядок, уют,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И взрослые там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Чистоту берегут.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собаками, кошками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Здесь не гуляйте,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Двора гигиену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Всегда соблюдайте,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Чтоб день изо дня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Без забот и печали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На детских площадках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Детишки играли.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http://stolica.tobolsk.info/images/stories/statji/2013/07/nr25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танов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993495" cy="2664296"/>
          </a:xfrm>
          <a:prstGeom prst="rect">
            <a:avLst/>
          </a:prstGeom>
        </p:spPr>
      </p:pic>
      <p:pic>
        <p:nvPicPr>
          <p:cNvPr id="4" name="Рисунок 3" descr="DSC08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4283968" cy="3212976"/>
          </a:xfrm>
          <a:prstGeom prst="rect">
            <a:avLst/>
          </a:prstGeom>
        </p:spPr>
      </p:pic>
      <p:pic>
        <p:nvPicPr>
          <p:cNvPr id="5" name="Рисунок 4" descr="автоб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97063"/>
            <a:ext cx="3960440" cy="2200244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652120" y="332656"/>
            <a:ext cx="31683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пиши на остановках,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ломай, не порти их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если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нашкарябать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Хочешь превосходный стих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Едут в транспорте старушки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Малыши и старички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уже большой ребёнок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им место уступи.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398</TotalTime>
  <Words>192</Words>
  <Application>Microsoft Office PowerPoint</Application>
  <PresentationFormat>Экран (4:3)</PresentationFormat>
  <Paragraphs>44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55</cp:revision>
  <dcterms:created xsi:type="dcterms:W3CDTF">2014-02-16T16:34:26Z</dcterms:created>
  <dcterms:modified xsi:type="dcterms:W3CDTF">2014-04-16T14:15:23Z</dcterms:modified>
</cp:coreProperties>
</file>