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91" r:id="rId3"/>
    <p:sldId id="283" r:id="rId4"/>
    <p:sldId id="284" r:id="rId5"/>
    <p:sldId id="286" r:id="rId6"/>
    <p:sldId id="257" r:id="rId7"/>
    <p:sldId id="287" r:id="rId8"/>
    <p:sldId id="288" r:id="rId9"/>
    <p:sldId id="289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FFCDA4-8AA9-4D0F-82CA-743C6E814B94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F703DF-C0E4-433F-9CA1-89604480D6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ет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7971315" cy="63582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03848" y="3140968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Bodoni MT Black" pitchFamily="18" charset="0"/>
              </a:rPr>
              <a:t>Правила </a:t>
            </a:r>
            <a:r>
              <a:rPr lang="ru-RU" sz="5400" b="1" i="1" dirty="0" smtClean="0">
                <a:solidFill>
                  <a:srgbClr val="002060"/>
                </a:solidFill>
                <a:latin typeface="Eras Bold ITC" pitchFamily="34" charset="0"/>
              </a:rPr>
              <a:t>поведения</a:t>
            </a:r>
            <a:r>
              <a:rPr lang="ru-RU" sz="5400" b="1" i="1" dirty="0" smtClean="0">
                <a:solidFill>
                  <a:srgbClr val="002060"/>
                </a:solidFill>
                <a:latin typeface="Bodoni MT Black" pitchFamily="18" charset="0"/>
              </a:rPr>
              <a:t> </a:t>
            </a:r>
          </a:p>
          <a:p>
            <a:r>
              <a:rPr lang="ru-RU" sz="5400" b="1" i="1" dirty="0" smtClean="0">
                <a:solidFill>
                  <a:srgbClr val="002060"/>
                </a:solidFill>
                <a:latin typeface="Bodoni MT Black" pitchFamily="18" charset="0"/>
              </a:rPr>
              <a:t>        в городе</a:t>
            </a:r>
            <a:endParaRPr lang="ru-RU" sz="5400" dirty="0"/>
          </a:p>
        </p:txBody>
      </p:sp>
      <p:pic>
        <p:nvPicPr>
          <p:cNvPr id="5" name="Picture 6" descr="f1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661248"/>
            <a:ext cx="114300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f9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f6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7150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f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848350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f5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8384" y="5445125"/>
            <a:ext cx="9858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f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848350"/>
            <a:ext cx="8572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f9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924550"/>
            <a:ext cx="10668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330" y="188640"/>
            <a:ext cx="388843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9512" y="2348880"/>
            <a:ext cx="363589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окошек мусор не бросайте,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Территорию не засоряйте!	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Ведь по тротуарам люди ходят,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Под ногами мусор ваш находят.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Давайте себя и других уважать,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526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Двор свой беречь, чистоту соблюдать!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vinnitsaok.com.ua/wp-content/uploads/2013/09/0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140968"/>
            <a:ext cx="4320480" cy="325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nfosmi.net/images/resized/images/stories/articles/2013/obshchestvo/09-2013/06/mysor_480_2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60648"/>
            <a:ext cx="396044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3968" y="548680"/>
            <a:ext cx="4032448" cy="19442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Презентацию подготовила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МБОУ СОШ №1 г. Льгова</a:t>
            </a:r>
          </a:p>
          <a:p>
            <a:pPr algn="ctr"/>
            <a:r>
              <a:rPr lang="ru-RU" sz="2000" b="1" dirty="0" err="1" smtClean="0">
                <a:solidFill>
                  <a:srgbClr val="002060"/>
                </a:solidFill>
              </a:rPr>
              <a:t>Безрядина</a:t>
            </a:r>
            <a:r>
              <a:rPr lang="ru-RU" sz="2000" b="1" dirty="0" smtClean="0">
                <a:solidFill>
                  <a:srgbClr val="002060"/>
                </a:solidFill>
              </a:rPr>
              <a:t> Ирина Анатольевна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://lib.podelise.ru/tw_files2/urls_36/3/d-2033/7z-docs/16_html_688128d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68892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260649"/>
            <a:ext cx="2664296" cy="244827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196752"/>
            <a:ext cx="81358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Поведение</a:t>
            </a: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это зеркало, в котором</a:t>
            </a:r>
            <a:b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демонстрирует свой облик</a:t>
            </a:r>
            <a:br>
              <a:rPr kumimoji="0" lang="ru-RU" sz="48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И. Гете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260648"/>
            <a:ext cx="830778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Первая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группа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aseline="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«Красные огоньки»</a:t>
            </a:r>
            <a:r>
              <a:rPr lang="ru-RU" sz="5400" baseline="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равила поведения в городе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доставляй неудобств и неприятностей окружающим)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9552" y="260648"/>
            <a:ext cx="830778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Вторая</a:t>
            </a:r>
            <a:r>
              <a:rPr kumimoji="0" lang="ru-RU" sz="5400" b="0" i="0" u="none" strike="noStrike" cap="none" normalizeH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группа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aseline="0" dirty="0" smtClean="0">
                <a:solidFill>
                  <a:srgbClr val="00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«Зелёные человечки» </a:t>
            </a:r>
            <a:r>
              <a:rPr lang="ru-RU" sz="5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равила безопасного поведения в городе  </a:t>
            </a:r>
          </a:p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sz="5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подвергай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свою жизнь и </a:t>
            </a:r>
            <a:r>
              <a:rPr kumimoji="0" lang="ru-RU" sz="54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 опасности)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868" y="116632"/>
            <a:ext cx="4609132" cy="298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people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1734551" cy="105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SC082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4355976" cy="32669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3645024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Круглые клумбы цветами пестрят,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Двор украшают и радуют взгляд…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Но не топчи и не порти цветы,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Если – к тому же! – садил их не ты…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Нужен букет, так иди покупай,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Только вот с клумбы цветы не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          срывай!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Все красотой любоваться хотят-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Клумбы прохожим радуют взгляд…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6632"/>
            <a:ext cx="5256064" cy="3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08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499992" cy="33749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4005064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Мусор двор не украшает,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Он ходить, играть мешает.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Да и запах неприятный.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Как же сделать двор опрятным?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Есть контейнер, вон туда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Мусор относи всегда.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Но не рядом, внутрь клади –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Будет чисто на пути!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2254833" cy="3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s.mi9.com/uploads/cartoon/530/the-broken-dreams-street_1152x864_81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8640"/>
            <a:ext cx="4122341" cy="31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851920" y="3645024"/>
            <a:ext cx="374441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Тихий вечер наступает,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Сны ребятам навевает…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Если ты ещё гуляешь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И домой не убегаешь,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Постарайся не кричать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И соседям не мешать.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 открытого окна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несётся …тишина!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4452937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40324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На лавочках так отдыхать хорошо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Но кто-то опять по скамейке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                                прошёл!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И снова на ней 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Посидеть невозможно!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Ребята! Подумайте: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Сколько же можно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Ходить по скамейкам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И их загрязнять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И людям уставшим</a:t>
            </a:r>
            <a:endParaRPr lang="ru-RU" sz="2000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</a:rPr>
              <a:t>Мешать отдыхать!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15362" name="Picture 2" descr="http://img-kiev.fotki.yandex.ru/get/5212/15890412.1/0_5bcf5_b23a7032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3851920" cy="2580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414</TotalTime>
  <Words>251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60</cp:revision>
  <dcterms:created xsi:type="dcterms:W3CDTF">2014-02-16T16:34:26Z</dcterms:created>
  <dcterms:modified xsi:type="dcterms:W3CDTF">2014-04-16T14:21:40Z</dcterms:modified>
</cp:coreProperties>
</file>