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745" autoAdjust="0"/>
    <p:restoredTop sz="94660"/>
  </p:normalViewPr>
  <p:slideViewPr>
    <p:cSldViewPr>
      <p:cViewPr>
        <p:scale>
          <a:sx n="73" d="100"/>
          <a:sy n="73" d="100"/>
        </p:scale>
        <p:origin x="-30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AEC75-62FF-4AC6-9D9C-8FF673723B49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03568-6AD1-46A9-9860-5DEB8AFA9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Его Величество-Русский язык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652963"/>
            <a:ext cx="1747837" cy="16938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/>
              <a:t>   </a:t>
            </a:r>
            <a:endParaRPr lang="ru-RU" sz="9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179489" y="3893347"/>
            <a:ext cx="2070908" cy="794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00166" y="2857496"/>
            <a:ext cx="150019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214546" y="3000372"/>
            <a:ext cx="857256" cy="7858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035951" y="4036223"/>
            <a:ext cx="1071570" cy="71438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2607455" y="3393281"/>
            <a:ext cx="1857388" cy="12144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2536017" y="3536157"/>
            <a:ext cx="2000264" cy="9286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499504" y="4000504"/>
            <a:ext cx="2001058" cy="7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3929058" y="3286124"/>
            <a:ext cx="928694" cy="50006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3679025" y="3464719"/>
            <a:ext cx="1857388" cy="12144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85776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  Е  В  А  З  К  Л  Г  О  С  Ж  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/>
              <a:t>А  Б  В  Г  Е  Ж  З  К  Л  О  С  Я</a:t>
            </a:r>
            <a:endParaRPr lang="ru-RU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Расшифруйте пословицу.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А     А     Д     И    Е</a:t>
            </a:r>
          </a:p>
          <a:p>
            <a:pPr>
              <a:buNone/>
            </a:pPr>
            <a:r>
              <a:rPr lang="ru-RU" sz="4800" dirty="0" smtClean="0"/>
              <a:t>  З     –      Р     С     Н</a:t>
            </a:r>
          </a:p>
          <a:p>
            <a:pPr>
              <a:buNone/>
            </a:pPr>
            <a:r>
              <a:rPr lang="ru-RU" sz="4800" dirty="0" smtClean="0"/>
              <a:t>  Б     К     О     Т     Ь</a:t>
            </a:r>
          </a:p>
          <a:p>
            <a:pPr>
              <a:buNone/>
            </a:pPr>
            <a:r>
              <a:rPr lang="ru-RU" sz="4800" dirty="0" smtClean="0"/>
              <a:t>  У     М     С     У     К</a:t>
            </a:r>
          </a:p>
          <a:p>
            <a:pPr>
              <a:buNone/>
            </a:pPr>
            <a:r>
              <a:rPr lang="ru-RU" sz="4800" dirty="0" smtClean="0"/>
              <a:t>  К     У      Т     П    А</a:t>
            </a:r>
            <a:endParaRPr lang="ru-RU" sz="4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-1214478" y="3643314"/>
            <a:ext cx="371477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Один в поле не воин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/>
          <a:lstStyle/>
          <a:p>
            <a:r>
              <a:rPr lang="ru-RU" dirty="0" smtClean="0"/>
              <a:t>Шила в мешке не утаишь</a:t>
            </a:r>
          </a:p>
          <a:p>
            <a:endParaRPr lang="ru-RU" dirty="0" smtClean="0"/>
          </a:p>
          <a:p>
            <a:r>
              <a:rPr lang="ru-RU" dirty="0" smtClean="0"/>
              <a:t>Трудно и дереву одинокому расти</a:t>
            </a:r>
          </a:p>
          <a:p>
            <a:endParaRPr lang="ru-RU" dirty="0" smtClean="0"/>
          </a:p>
          <a:p>
            <a:r>
              <a:rPr lang="ru-RU" dirty="0" smtClean="0"/>
              <a:t>О книге не судят по переплёту</a:t>
            </a:r>
          </a:p>
          <a:p>
            <a:endParaRPr lang="ru-RU" dirty="0" smtClean="0"/>
          </a:p>
          <a:p>
            <a:r>
              <a:rPr lang="ru-RU" dirty="0" smtClean="0"/>
              <a:t>Чистое золото ценится дорого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Из угольного мешка не выходит белой пыли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сильно отругать                   со всех ног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ничего не делать                 остаться с носом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запомнить надолго               намылить шею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ненужная работа                  мартышкин труд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быть верным защитником     стоять горой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потерпеть неудачу               зарубить на носу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очень быстро                       бить баклуши</a:t>
            </a: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«Русский язык-богатство нашего народа </a:t>
            </a:r>
          </a:p>
          <a:p>
            <a:pPr>
              <a:buNone/>
            </a:pPr>
            <a:r>
              <a:rPr lang="ru-RU" dirty="0" smtClean="0"/>
              <a:t>.Он красив, меток, полон пословиц и</a:t>
            </a:r>
          </a:p>
          <a:p>
            <a:pPr>
              <a:buNone/>
            </a:pPr>
            <a:r>
              <a:rPr lang="ru-RU" dirty="0" smtClean="0"/>
              <a:t> поговорок, которые ,как на крыльях, </a:t>
            </a:r>
          </a:p>
          <a:p>
            <a:pPr>
              <a:buNone/>
            </a:pPr>
            <a:r>
              <a:rPr lang="ru-RU" dirty="0" smtClean="0"/>
              <a:t>перелетают из одного века в другой.</a:t>
            </a:r>
          </a:p>
          <a:p>
            <a:pPr>
              <a:buNone/>
            </a:pPr>
            <a:r>
              <a:rPr lang="ru-RU" dirty="0" smtClean="0"/>
              <a:t> Берегите наш язык. Не отдавайте на </a:t>
            </a:r>
          </a:p>
          <a:p>
            <a:pPr>
              <a:buNone/>
            </a:pPr>
            <a:r>
              <a:rPr lang="ru-RU" dirty="0" smtClean="0"/>
              <a:t>поругание, не засоряйте грязными и </a:t>
            </a:r>
          </a:p>
          <a:p>
            <a:pPr>
              <a:buNone/>
            </a:pPr>
            <a:r>
              <a:rPr lang="ru-RU" dirty="0" smtClean="0"/>
              <a:t>бранными словами. Изучайте его, любите, </a:t>
            </a:r>
          </a:p>
          <a:p>
            <a:pPr>
              <a:buNone/>
            </a:pPr>
            <a:r>
              <a:rPr lang="ru-RU" dirty="0" smtClean="0"/>
              <a:t>говорите на нём так, чтобы речь ваша</a:t>
            </a:r>
          </a:p>
          <a:p>
            <a:pPr>
              <a:buNone/>
            </a:pPr>
            <a:r>
              <a:rPr lang="ru-RU" dirty="0" smtClean="0"/>
              <a:t> звучала, как музыка. А доброе слово </a:t>
            </a:r>
          </a:p>
          <a:p>
            <a:pPr>
              <a:buNone/>
            </a:pPr>
            <a:r>
              <a:rPr lang="ru-RU" dirty="0" smtClean="0"/>
              <a:t>приятно и слушать. Растите людьми </a:t>
            </a:r>
          </a:p>
          <a:p>
            <a:pPr>
              <a:buNone/>
            </a:pPr>
            <a:r>
              <a:rPr lang="ru-RU" dirty="0" smtClean="0"/>
              <a:t>культурными, любящими свою Родину и свой</a:t>
            </a:r>
          </a:p>
          <a:p>
            <a:pPr>
              <a:buNone/>
            </a:pPr>
            <a:r>
              <a:rPr lang="ru-RU" dirty="0" smtClean="0"/>
              <a:t>я</a:t>
            </a:r>
            <a:r>
              <a:rPr lang="ru-RU" dirty="0" smtClean="0"/>
              <a:t>зык.»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Н.В. </a:t>
            </a:r>
            <a:r>
              <a:rPr lang="ru-RU" smtClean="0"/>
              <a:t>Гоголь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Язык                                  знать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читать                               книг</a:t>
            </a:r>
            <a:endParaRPr lang="ru-RU" sz="36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221</Words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Его Величество-Русский язык</vt:lpstr>
      <vt:lpstr>Слайд 2</vt:lpstr>
      <vt:lpstr>Б  Е  В  А  З  К  Л  Г  О  С  Ж  Я </vt:lpstr>
      <vt:lpstr>Расшифруйте пословицу.</vt:lpstr>
      <vt:lpstr>Один в поле не воин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Его Величество-Русский язык</dc:title>
  <cp:lastModifiedBy>Наташа</cp:lastModifiedBy>
  <cp:revision>15</cp:revision>
  <dcterms:modified xsi:type="dcterms:W3CDTF">2009-03-31T16:49:25Z</dcterms:modified>
</cp:coreProperties>
</file>