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67" r:id="rId3"/>
    <p:sldId id="266" r:id="rId4"/>
    <p:sldId id="268" r:id="rId5"/>
    <p:sldId id="269" r:id="rId6"/>
    <p:sldId id="270" r:id="rId7"/>
    <p:sldId id="272" r:id="rId8"/>
    <p:sldId id="258" r:id="rId9"/>
    <p:sldId id="260" r:id="rId10"/>
    <p:sldId id="263" r:id="rId11"/>
    <p:sldId id="273" r:id="rId12"/>
    <p:sldId id="27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5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C5824-F297-4E0C-98AD-A4BDC40647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28E52044-95CF-44AD-A35F-53736690A0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D5FE-E4C0-4523-B3EC-914841952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10991-C058-4473-9AD0-336F35A33F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F4A8E0-4D58-4701-809A-845553FE9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E4B4-B1B6-4F76-A04E-D780F1B5DE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EE93-7740-44CB-97F6-872C0095F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190F1-9D8D-4D84-AAC4-5C80B6090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6EFC0-2310-42EC-B46A-CF6A54CDF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50D5-4761-425F-AA71-9C06FE395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E87C5-81B6-4037-9CE8-5C73689B1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18F34-C3B5-4342-91BD-2A524C2C9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D997E-3079-478F-992D-B9100CBF0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FF"/>
            </a:gs>
            <a:gs pos="100000">
              <a:srgbClr val="0000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5B63C52F-D280-4880-AEE8-DF58316E8E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55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/>
              <a:t>Аквариумные рыбки.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Нестерова Е.В.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Двулученская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457200"/>
            <a:ext cx="7245424" cy="667544"/>
          </a:xfrm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Скалярии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Скалярии в природных условиях обитают в Южной Америке в бассейнах рек Амазонки и Ориноко</a:t>
            </a:r>
            <a:r>
              <a:rPr lang="ru-RU" sz="2000"/>
              <a:t>. Держатся спокойных участков водоемов, например бухты, заросшие тростником, побережья, лагуны и затопляемые в половодье богатые растениями участки земли, а также мелких спокойных заводей. 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14344" name="Picture 8" descr="Скалярия обыкновенная, рыба-ангел (Pterophyllum scalare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340768"/>
            <a:ext cx="7848228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692696"/>
            <a:ext cx="4320480" cy="5832648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Афиоземион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Фазан голубой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3810000" cy="4611216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Лимия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Виттата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Серпас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2857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25144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 55"/>
          <p:cNvPicPr preferRelativeResize="0"/>
          <p:nvPr/>
        </p:nvPicPr>
        <p:blipFill>
          <a:blip r:embed="rId6" cstate="print"/>
          <a:stretch>
            <a:fillRect/>
          </a:stretch>
        </p:blipFill>
        <p:spPr>
          <a:xfrm>
            <a:off x="2771800" y="2924944"/>
            <a:ext cx="3672408" cy="2283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79912" y="4725144"/>
            <a:ext cx="1690847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79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FF00"/>
                </a:solidFill>
                <a:ea typeface="Arial"/>
                <a:cs typeface="Times New Roman" pitchFamily="18" charset="0"/>
                <a:sym typeface="Arial"/>
              </a:rPr>
              <a:t>В</a:t>
            </a:r>
            <a:r>
              <a:rPr lang="en-US" sz="2400" dirty="0" err="1" smtClean="0">
                <a:solidFill>
                  <a:srgbClr val="FFFF00"/>
                </a:solidFill>
                <a:ea typeface="Arial"/>
                <a:cs typeface="Times New Roman" pitchFamily="18" charset="0"/>
                <a:sym typeface="Arial"/>
              </a:rPr>
              <a:t>уалехвост</a:t>
            </a:r>
            <a:endParaRPr lang="en-US" sz="2400" dirty="0">
              <a:solidFill>
                <a:srgbClr val="FFFF00"/>
              </a:solidFill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Разнообразие аквариумных рыбок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2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8187" cy="646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32584" cy="55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87816" cy="2611760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ЗОЛОТЫЕ РЫБКИ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одомашненная версия серебряного карася, которую привезли в Европу в семнадцатом веке, как результат работ китайских селекционеров. Максимальный размер золотой рыбки –</a:t>
            </a:r>
            <a:b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59 см, максимальный вес – 4.5 кг. Рекорд продолжительности жизни золотой рыбки составляет 49 лет, хотя обычно она живет до 20 лет, а в условиях аквариумного содержания от шести до восьми лет.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2" descr="ЗОЛ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ЗОЛРЫБ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880432" cy="33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91872" cy="2467744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</a:rPr>
              <a:t>Сомики аквариумные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 очень большая группа рыб. Они считаются санитарами аквариумов. При кормлении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сомиков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аквариуме можно использовать практически любые свежие и мороженные корма: мотыль, трубочник,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энхитриус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Длина тела рыбок - 5-8 см. Аквариумные рыбки Сомики очень неприхотливы. Это спокойные, мирные, дружелюбные рыбки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 Большую 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часть времени эти рыбы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проводятна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дне, где постоянно роются в грунте, выбирая из него остатки </a:t>
            </a:r>
            <a:r>
              <a:rPr lang="ru-RU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несъеденного</a:t>
            </a:r>
            <a:r>
              <a:rPr lang="ru-RU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корма.</a:t>
            </a:r>
            <a:endParaRPr kumimoji="0" lang="ru-RU" sz="2000" kern="1200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2863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03840" cy="225172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Меченосец 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— одна из наиболее популярных аквариумных рыб, впервые завезенный в Европу в 1907 году. Этих рыбок можно содержать со всеми миролюбивыми рыбами. Рыбки всеядны и неприхотливы в содержании. Меченосцы - живородящие рыбы. 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43200"/>
            <a:ext cx="53259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47856" cy="2179712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самая популярная и неприхотливая аквариумная рыбка. В домашнем аквариуме населяет все слои. В неволе живёт дольше и вырастает больше, чем в природе. К составу воды и качеству корма они не требовательны. В аквариуме обязательно должны быть заросли растений и свободное пространство для плавания.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77580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03840" cy="1891680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НЕОНОВАЯ 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РЫБКА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относится к самым популярным обитателям аквариума. Эти амазонские красавцы привлекают прежде всего своей великолепной окраской. Спинка тёмно – зелёная, брюшко  желтовато – белое. Через всё тело полоса, светящаяся зелёным “неоновым” светом. 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НЕОНЫ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9593"/>
            <a:ext cx="4176464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57200"/>
            <a:ext cx="7461448" cy="955576"/>
          </a:xfrm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Атерина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красная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b="1" dirty="0" err="1"/>
              <a:t>Атерина</a:t>
            </a:r>
            <a:r>
              <a:rPr lang="ru-RU" sz="2400" b="1" dirty="0"/>
              <a:t> красная обитает в водоемах Новой Гвинеи, северного и восточного побережья Австралии и некоторых близлежащих островов.  </a:t>
            </a:r>
            <a:r>
              <a:rPr lang="ru-RU" sz="2400" dirty="0"/>
              <a:t> 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8200" name="Picture 8" descr="Атерина красная, радужник гребенчатый (Glossolepis incisu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69856"/>
            <a:ext cx="7848872" cy="51533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457200"/>
            <a:ext cx="7389440" cy="81156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Радужная рыбка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В природных условиях Радужная рыбка встречается в водоемах севера и северо-востока Австралии.</a:t>
            </a:r>
            <a:r>
              <a:rPr lang="ru-RU" sz="2000"/>
              <a:t> Как и большинство других рыб, обитающих в водоемах этого материка, </a:t>
            </a:r>
            <a:r>
              <a:rPr lang="ru-RU" sz="2000" b="1"/>
              <a:t>Melanotaenia maccullochi является первичноморской рыбой.</a:t>
            </a:r>
            <a:r>
              <a:rPr lang="ru-RU" sz="2000"/>
              <a:t>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11272" name="Picture 8" descr="Радужная рыбка (Melanotaenia maccullochi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32942"/>
            <a:ext cx="7992888" cy="5525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98">
  <a:themeElements>
    <a:clrScheme name="01069098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0106909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98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98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98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01069098</Template>
  <TotalTime>129</TotalTime>
  <Words>355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01069098</vt:lpstr>
      <vt:lpstr>Аквариумные рыбки. </vt:lpstr>
      <vt:lpstr>Слайд 2</vt:lpstr>
      <vt:lpstr>ЗОЛОТЫЕ РЫБКИ- одомашненная версия серебряного карася, которую привезли в Европу в семнадцатом веке, как результат работ китайских селекционеров. Максимальный размер золотой рыбки –  59 см, максимальный вес – 4.5 кг. Рекорд продолжительности жизни золотой рыбки составляет 49 лет, хотя обычно она живет до 20 лет, а в условиях аквариумного содержания от шести до восьми лет. </vt:lpstr>
      <vt:lpstr>Сомики аквариумные - очень большая группа рыб. Они считаются санитарами аквариумов. При кормлении сомиков в аквариуме можно использовать практически любые свежие и мороженные корма: мотыль, трубочник, энхитриус. Длина тела рыбок - 5-8 см. Аквариумные рыбки Сомики очень неприхотливы. Это спокойные, мирные, дружелюбные рыбки. Большую часть времени эти рыбы проводятна дне, где постоянно роются в грунте, выбирая из него остатки несъеденного корма.</vt:lpstr>
      <vt:lpstr>Меченосец — одна из наиболее популярных аквариумных рыб, впервые завезенный в Европу в 1907 году. Этих рыбок можно содержать со всеми миролюбивыми рыбами. Рыбки всеядны и неприхотливы в содержании. Меченосцы - живородящие рыбы. </vt:lpstr>
      <vt:lpstr>Гуппи - самая популярная и неприхотливая аквариумная рыбка. В домашнем аквариуме населяет все слои. В неволе живёт дольше и вырастает больше, чем в природе. К составу воды и качеству корма они не требовательны. В аквариуме обязательно должны быть заросли растений и свободное пространство для плавания.</vt:lpstr>
      <vt:lpstr>НЕОНОВАЯ  РЫБКА относится к самым популярным обитателям аквариума. Эти амазонские красавцы привлекают прежде всего своей великолепной окраской. Спинка тёмно – зелёная, брюшко  желтовато – белое. Через всё тело полоса, светящаяся зелёным “неоновым” светом. </vt:lpstr>
      <vt:lpstr>Атерина красная</vt:lpstr>
      <vt:lpstr>Радужная рыбка</vt:lpstr>
      <vt:lpstr>Скалярии</vt:lpstr>
      <vt:lpstr>Слайд 11</vt:lpstr>
      <vt:lpstr>Разнообразие аквариумных рыбок</vt:lpstr>
    </vt:vector>
  </TitlesOfParts>
  <Manager/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СЕРГЕЙ</cp:lastModifiedBy>
  <cp:revision>17</cp:revision>
  <dcterms:created xsi:type="dcterms:W3CDTF">2011-12-22T20:25:11Z</dcterms:created>
  <dcterms:modified xsi:type="dcterms:W3CDTF">2014-04-09T17:36:06Z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TC010690981049</vt:lpwstr>
  </property>
</Properties>
</file>