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5" r:id="rId3"/>
    <p:sldId id="263" r:id="rId4"/>
    <p:sldId id="296" r:id="rId5"/>
    <p:sldId id="297" r:id="rId6"/>
    <p:sldId id="28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6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82;&#1072;&#1088;&#1072;&#1086;&#1082;&#1077;%20&#1053;&#1080;&#1095;&#1077;&#1075;&#1086;%20&#1085;&#1072;%20&#1089;&#1074;&#1077;&#1090;&#1077;%20&#1083;&#1091;&#1095;&#1096;&#1077;%20&#1085;&#1077;&#1090;&#1091;.mp4" TargetMode="Externa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82;&#1072;&#1088;&#1072;&#1086;&#1082;&#1077;%20&#1054;&#1090;%20&#1091;&#1083;&#1099;&#1073;&#1082;&#1080;.mp4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FON-Ugaday-melodiyu-Zastavka(muzofon.com).mp3" TargetMode="External"/><Relationship Id="rId5" Type="http://schemas.openxmlformats.org/officeDocument/2006/relationships/image" Target="../media/image18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static.playcast.ru/uploads/2013/12/12/682185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bashbukvar.3dn.ru/0_68ccc_aa97c1cf_X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348881"/>
            <a:ext cx="1440160" cy="1579267"/>
          </a:xfrm>
          <a:prstGeom prst="rect">
            <a:avLst/>
          </a:prstGeom>
          <a:noFill/>
        </p:spPr>
      </p:pic>
      <p:pic>
        <p:nvPicPr>
          <p:cNvPr id="4102" name="Picture 6" descr="http://mezinowskiyds5.ucoz.ru/0_68cdc_94b4e767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3717033"/>
            <a:ext cx="1475656" cy="1493579"/>
          </a:xfrm>
          <a:prstGeom prst="rect">
            <a:avLst/>
          </a:prstGeom>
          <a:noFill/>
        </p:spPr>
      </p:pic>
      <p:pic>
        <p:nvPicPr>
          <p:cNvPr id="4106" name="Picture 10" descr="http://ds-123.nios.ru/images/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7705" y="2636912"/>
            <a:ext cx="1474847" cy="1482528"/>
          </a:xfrm>
          <a:prstGeom prst="rect">
            <a:avLst/>
          </a:prstGeom>
          <a:noFill/>
        </p:spPr>
      </p:pic>
      <p:pic>
        <p:nvPicPr>
          <p:cNvPr id="4108" name="Picture 12" descr="http://www.tc-sfera.ru/sites/default/files/field/image/bukva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4" y="2420888"/>
            <a:ext cx="2160239" cy="2160240"/>
          </a:xfrm>
          <a:prstGeom prst="rect">
            <a:avLst/>
          </a:prstGeom>
          <a:noFill/>
        </p:spPr>
      </p:pic>
      <p:pic>
        <p:nvPicPr>
          <p:cNvPr id="4110" name="Picture 14" descr="http://topreferat.znate.ru/pars_docs/refs/52/51611/51611_html_m37c4335a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39952" y="2420889"/>
            <a:ext cx="1368152" cy="1480684"/>
          </a:xfrm>
          <a:prstGeom prst="rect">
            <a:avLst/>
          </a:prstGeom>
          <a:noFill/>
        </p:spPr>
      </p:pic>
      <p:pic>
        <p:nvPicPr>
          <p:cNvPr id="4112" name="Picture 16" descr="http://lubov-pavlovna.ucoz.ru/bukv/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193" y="3717032"/>
            <a:ext cx="1782524" cy="13456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91681" y="1412776"/>
            <a:ext cx="5505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МУЗЫКАЛЬНЫЕ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http://allforchildren.ru/rebus/rebus7/7-00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196753"/>
            <a:ext cx="4752528" cy="2489421"/>
          </a:xfrm>
          <a:prstGeom prst="rect">
            <a:avLst/>
          </a:prstGeom>
          <a:noFill/>
        </p:spPr>
      </p:pic>
      <p:pic>
        <p:nvPicPr>
          <p:cNvPr id="41988" name="Picture 4" descr="http://allforchildren.ru/rebus/rebus7/7-00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196752"/>
            <a:ext cx="6459707" cy="259228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41990" name="Picture 6" descr="http://allforchildren.ru/rebus/rebus7/7-006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1196752"/>
            <a:ext cx="4752528" cy="2518274"/>
          </a:xfrm>
          <a:prstGeom prst="rect">
            <a:avLst/>
          </a:prstGeom>
          <a:noFill/>
        </p:spPr>
      </p:pic>
      <p:pic>
        <p:nvPicPr>
          <p:cNvPr id="41994" name="Picture 10" descr="http://allforchildren.ru/rebus/rebus7/7-008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720" y="1196753"/>
            <a:ext cx="4752528" cy="2499340"/>
          </a:xfrm>
          <a:prstGeom prst="rect">
            <a:avLst/>
          </a:prstGeom>
          <a:noFill/>
        </p:spPr>
      </p:pic>
      <p:pic>
        <p:nvPicPr>
          <p:cNvPr id="41998" name="Picture 14" descr="http://galkina-lyudmila2011.narod.ru/olderfiles/1/rebus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625" y="1196752"/>
            <a:ext cx="6539636" cy="2664296"/>
          </a:xfrm>
          <a:prstGeom prst="rect">
            <a:avLst/>
          </a:prstGeom>
          <a:noFill/>
        </p:spPr>
      </p:pic>
      <p:pic>
        <p:nvPicPr>
          <p:cNvPr id="42000" name="Picture 16" descr="http://galkina-lyudmila2011.narod.ru/olderfiles/1/rebus2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91681" y="1196752"/>
            <a:ext cx="5720633" cy="2808312"/>
          </a:xfrm>
          <a:prstGeom prst="rect">
            <a:avLst/>
          </a:prstGeom>
          <a:noFill/>
        </p:spPr>
      </p:pic>
      <p:pic>
        <p:nvPicPr>
          <p:cNvPr id="17" name="Picture 4" descr="http://900igr.net/datai/muzyka/Igry-muzykalnye/0013-007-Papa-byl-strog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31641" y="4149081"/>
            <a:ext cx="6290172" cy="2357240"/>
          </a:xfrm>
          <a:prstGeom prst="rect">
            <a:avLst/>
          </a:prstGeom>
          <a:noFill/>
        </p:spPr>
      </p:pic>
      <p:pic>
        <p:nvPicPr>
          <p:cNvPr id="18" name="Picture 4" descr="j043253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255372">
            <a:off x="128735" y="2909663"/>
            <a:ext cx="842191" cy="84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j043253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255372">
            <a:off x="1460375" y="128736"/>
            <a:ext cx="842191" cy="84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j043253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255372">
            <a:off x="6716959" y="128735"/>
            <a:ext cx="842191" cy="84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j043253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255372">
            <a:off x="8173075" y="1109463"/>
            <a:ext cx="842191" cy="84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j043253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255372">
            <a:off x="7869087" y="2909663"/>
            <a:ext cx="842191" cy="84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j043253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255372">
            <a:off x="128734" y="1397495"/>
            <a:ext cx="842191" cy="84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ages49.fotosik.pl/24/95813f1b73886681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23729" y="548681"/>
            <a:ext cx="4762500" cy="345757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131840" y="332656"/>
            <a:ext cx="2432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Молодцы!!!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static.playcast.ru/uploads/2013/12/12/682185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43608" y="2780928"/>
            <a:ext cx="3024336" cy="64807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песня.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16016" y="2780928"/>
            <a:ext cx="3024336" cy="64807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 песня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1484785"/>
            <a:ext cx="22429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Караоке.</a:t>
            </a:r>
            <a:endParaRPr lang="ru-RU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Picture 51" descr="j04325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962428">
            <a:off x="3475709" y="2348603"/>
            <a:ext cx="810071" cy="75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1" descr="j04325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962428">
            <a:off x="7148117" y="2276596"/>
            <a:ext cx="810071" cy="75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&amp;ucy;&amp;gcy;&amp;acy;&amp;dcy;&amp;acy;&amp;jcy; &amp;mcy;&amp;iecy;&amp;lcy;&amp;ocy;&amp;dcy;&amp;icy;&amp;yu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752" y="3789041"/>
            <a:ext cx="4964552" cy="1533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static.playcast.ru/uploads/2013/12/12/682185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47866" y="148478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караоке Ничего на свете лучше нет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139619" y="908721"/>
            <a:ext cx="672074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static.playcast.ru/uploads/2013/12/12/682185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47866" y="148478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караоке От улыб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691680" y="1196752"/>
            <a:ext cx="5904656" cy="442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263.imageshack.us/img263/8655/springsongbyghassan7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4" y="332656"/>
            <a:ext cx="5155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До новых встреч!!!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FON-Ugaday-melodiyu-Zastav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021763" y="6613526"/>
            <a:ext cx="244475" cy="244475"/>
          </a:xfrm>
          <a:prstGeom prst="rect">
            <a:avLst/>
          </a:prstGeom>
        </p:spPr>
      </p:pic>
      <p:pic>
        <p:nvPicPr>
          <p:cNvPr id="7" name="Picture 2" descr="&amp;ucy;&amp;gcy;&amp;acy;&amp;dcy;&amp;acy;&amp;jcy; &amp;mcy;&amp;iecy;&amp;lcy;&amp;ocy;&amp;dcy;&amp;icy;&amp;yu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720" y="2564904"/>
            <a:ext cx="540060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15</Words>
  <Application>Microsoft Office PowerPoint</Application>
  <PresentationFormat>Экран (4:3)</PresentationFormat>
  <Paragraphs>6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182</cp:revision>
  <dcterms:created xsi:type="dcterms:W3CDTF">2014-03-21T14:49:41Z</dcterms:created>
  <dcterms:modified xsi:type="dcterms:W3CDTF">2014-04-07T17:48:34Z</dcterms:modified>
</cp:coreProperties>
</file>