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2" r:id="rId4"/>
    <p:sldId id="278" r:id="rId5"/>
    <p:sldId id="277" r:id="rId6"/>
    <p:sldId id="276" r:id="rId7"/>
    <p:sldId id="275" r:id="rId8"/>
    <p:sldId id="274" r:id="rId9"/>
    <p:sldId id="279" r:id="rId10"/>
    <p:sldId id="273" r:id="rId11"/>
    <p:sldId id="280" r:id="rId12"/>
    <p:sldId id="257" r:id="rId13"/>
    <p:sldId id="290" r:id="rId14"/>
    <p:sldId id="256" r:id="rId15"/>
    <p:sldId id="293" r:id="rId16"/>
    <p:sldId id="292" r:id="rId17"/>
    <p:sldId id="298" r:id="rId18"/>
    <p:sldId id="294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708E-C76A-48FC-B340-220736F014E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4E21-2A98-42FD-900B-F7B7F2AFB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FON-Ugaday-melodiyu-Zastavka(muzofon.com).mp3" TargetMode="External"/><Relationship Id="rId1" Type="http://schemas.openxmlformats.org/officeDocument/2006/relationships/audio" Target="file:///C:\Users\pc\Documents\&#1059;&#1075;&#1072;&#1076;&#1072;&#1081;%20&#1084;&#1077;&#1083;&#1086;&#1076;&#1080;&#1102;\Muzyka-iz-programmy-Ugaday-melodiyu-Orkestr-Ministerstva-oborony-RF-pod-upravleniem-Viktora-Afanas_eva--1998-199-Ugaday-melodiyu(muzofon.com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8.png"/><Relationship Id="rId3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1350562.mp3" TargetMode="External"/><Relationship Id="rId7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Bayan-Melodiya-iz-kf-quotBumerquot(muzofon.com)_mp3cut.foxcom.su_.mp3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RUSSKAYa-NARODNAYa-%25D0%2598GRA-NA-BALALAYKE(muzofon.com).mp3" TargetMode="External"/><Relationship Id="rId16" Type="http://schemas.openxmlformats.org/officeDocument/2006/relationships/image" Target="../media/image21.png"/><Relationship Id="rId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%25D0%2598gra-na-gitare-Listen-To-Your-Heart(muzofon.com).mp3" TargetMode="External"/><Relationship Id="rId6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9827Ksilofon-Melodiya9827(muzofon.com)_mp3cut.foxcom.su_.mp3" TargetMode="External"/><Relationship Id="rId11" Type="http://schemas.openxmlformats.org/officeDocument/2006/relationships/image" Target="../media/image16.png"/><Relationship Id="rId5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igra_na_barabanah_-_Ya_igrayu_na_barabanah_muzofon.com_mp3cut.foxcom.su_.mp3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skripka-spokoynaya-melodiya(muzofon.com)_mp3cut.foxcom.su_.mp3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%25D0%2598z-teleperedach-39KVN39-Nachalo-peredachi(muzofon.com).mp3" TargetMode="External"/><Relationship Id="rId18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pesni-Kogda-Moi-Druz_ya-So-Mnoy-minus(muzofon.com)_mp3cut.foxcom.su_.mp3" TargetMode="Externa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35.png"/><Relationship Id="rId3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minusovka-pesnya-krasnoy-shapochki(muzofon.com)_mp3cut.foxcom.su_.mp3" TargetMode="External"/><Relationship Id="rId2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tanec-malen_kih-utyat---minus(muzofon.com)_mp3cut.foxcom.su_.mp3" TargetMode="External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Evgeniy-Krylatov-Prekrasnoe-daleko-minus-original(muzofon.com)_mp3cut.foxcom.su_.mp3" TargetMode="External"/><Relationship Id="rId12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%25D0%2598z-teleperedach-Bitva-ekstrasensov-melodiya-2(muzofon.com).mp3" TargetMode="External"/><Relationship Id="rId17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aya-Vmeste-veselo-shagat_-minus-1(muzofon.com)_mp3cut.foxcom.su_.mp3" TargetMode="External"/><Relationship Id="rId25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Minusovka-Dva-veselyh-gusya(muzofon.com)_mp3cut.foxcom.su_.mp3" TargetMode="External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Buratino-Romans-cherepahi-Tortilly-minusovka(muzofon.com)_mp3cut.foxcom.su_.mp3" TargetMode="External"/><Relationship Id="rId16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Bremenskie-muzykanty-Nichego-na-sveteminus(muzofon.com)_mp3cut.foxcom.su_.mp3" TargetMode="External"/><Relationship Id="rId20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Minusovka-Druzhba-krepkaya-ne-slomaetsya(muzofon.com)_mp3cut.foxcom.su_.mp3" TargetMode="External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minus-natashka-pervoklashka(muzofon.com)_mp3cut.foxcom.su_.mp3" TargetMode="External"/><Relationship Id="rId6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Tri-belyh-konya-minus(muzofon.com)_mp3cut.foxcom.su_.mp3" TargetMode="External"/><Relationship Id="rId1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pesni-minus-Antoshka(muzofon.com)_mp3cut.foxcom.su_.mp3" TargetMode="External"/><Relationship Id="rId24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V-trave-sidel-kuznechik-minus(muzofon.com)_mp3cut.foxcom.su_.mp3" TargetMode="External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9.png"/><Relationship Id="rId5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Spokoynoy-nochi-malyshi-Tik---tak-minus(muzofon.com).mp3" TargetMode="External"/><Relationship Id="rId15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%25D0%2598z-teleperedach-Eralash(muzofon.com).mp3" TargetMode="External"/><Relationship Id="rId23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Muzyka-iz-mul_tfil_mov-Umka---Kolybel_naya-medvedicy-minus(muzofon.com)_mp3cut.foxcom.su_.mp3" TargetMode="External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Relationship Id="rId10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pesni-Chunga-changaminus(muzofon.com)_mp3cut.foxcom.su_.mp3" TargetMode="External"/><Relationship Id="rId19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Pesni-Ulybka-minus(muzofon.com)_mp3cut.foxcom.su_.mp3" TargetMode="External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openxmlformats.org/officeDocument/2006/relationships/image" Target="../media/image48.png"/><Relationship Id="rId4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Pust_-begut-neuklyuzhe-minus(muzofon.com)_mp3cut.foxcom.su_.mp3" TargetMode="External"/><Relationship Id="rId9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08-Detskie-pesni-Buratino-minus(muzofon.com)_mp3cut.foxcom.su_.mp3" TargetMode="External"/><Relationship Id="rId14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%25D0%2598z-teleperedach-39V-mire-zhivotnyh39-Pol_-Moria(muzofon.com).mp3" TargetMode="External"/><Relationship Id="rId22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obryy-zhuk-minus(muzofon.com)_mp3cut.foxcom.su_.mp3" TargetMode="External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Detskie-pesni-Krylatye-kacheli-minus(muzofon.com)_mp3cut.foxcom.su_.mp3" TargetMode="External"/><Relationship Id="rId5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87;&#1077;&#1089;&#1085;&#1103;%20&#1087;&#1088;&#1086;%20&#1080;&#1082;&#1086;&#1090;&#1091;.mp4" TargetMode="Externa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72;&#1093;%20&#1077;&#1089;&#1083;&#1080;%20&#1073;&#1099;.mp4" TargetMode="Externa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85;&#1103;%20&#1050;&#1088;&#1086;&#1082;&#1086;&#1076;&#1080;&#1083;&#1072;%20&#1043;&#1077;&#1085;&#1099;%20(&#1075;&#1086;&#1083;&#1091;&#1073;&#1086;&#1081;%20&#1074;&#1072;&#1075;&#1086;&#1085;-%20&#1088;&#1091;&#1089;&#1089;&#1082;&#1072;&#1103;%20&#1074;&#1077;&#1088;&#1089;&#1080;&#1103;).mp4" TargetMode="Externa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77;&#1085;&#1082;&#1072;%20&#1083;&#1100;&#1074;&#1077;&#1085;&#1082;&#1072;%20&#1080;%20&#1095;&#1077;&#1088;&#1077;&#1087;&#1072;&#1093;&#1080;.mp4" TargetMode="Externa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85;&#1103;%20&#1052;&#1072;&#1090;&#1088;&#1086;&#1089;&#1082;&#1080;&#1085;&#1072;%20&#1047;&#1080;&#1084;&#1072;%20&#1074;%20&#1055;&#1088;&#1086;&#1089;&#1090;&#1086;&#1082;&#1074;&#1072;&#1096;&#1080;&#1085;&#1086;.avi.mp4" TargetMode="Externa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263.imageshack.us/img263/8655/springsongbyghassan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196752"/>
            <a:ext cx="3096344" cy="135537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Угадай</a:t>
            </a:r>
            <a:endParaRPr lang="ru-RU" sz="6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Muzyka-iz-programmy-Ugaday-melodiyu-Orkestr-Ministerstva-oborony-RF-pod-upravleniem-Viktora-Afanas_eva--1998-199-Ugaday-melodi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748465" y="6613526"/>
            <a:ext cx="244475" cy="244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629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301209"/>
            <a:ext cx="3024336" cy="100811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мелодию!</a:t>
            </a:r>
            <a:endParaRPr lang="ru-RU" sz="6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FON-Ugaday-melodiyu-Zastavk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9021763" y="6613526"/>
            <a:ext cx="244475" cy="244475"/>
          </a:xfrm>
          <a:prstGeom prst="rect">
            <a:avLst/>
          </a:prstGeom>
        </p:spPr>
      </p:pic>
      <p:pic>
        <p:nvPicPr>
          <p:cNvPr id="13" name="Picture 2" descr="&amp;ucy;&amp;gcy;&amp;acy;&amp;dcy;&amp;acy;&amp;jcy; &amp;mcy;&amp;iecy;&amp;lcy;&amp;ocy;&amp;dcy;&amp;icy;&amp;yu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2276873"/>
            <a:ext cx="6408712" cy="333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ttp://img-fotki.yandex.ru/get/6607/36014149.d9/0_75183_e54a1647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4221088"/>
            <a:ext cx="2376264" cy="1864454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55776" y="3861049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637" y="1556792"/>
            <a:ext cx="472488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нас веселый друг,</a:t>
            </a:r>
          </a:p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любит звонкий стук.</a:t>
            </a:r>
          </a:p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Тут вопрос совсем не труден,</a:t>
            </a:r>
          </a:p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Знают все, что это…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cache.cdn.gaiaonline.com/a57c7827a8bcd2d7a44cd34e33b35087/http:/i216.photobucket.com/albums/cc133/rocks_323/cymba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5" y="3933057"/>
            <a:ext cx="2335879" cy="230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83768" y="3789040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7" y="1484785"/>
            <a:ext cx="4901726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Ими друг о друга бьют,</a:t>
            </a: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А они в ответ поют</a:t>
            </a: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 блестят, как две копейки, —</a:t>
            </a: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Музыкальные...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20.privet.ru/lr/0b25ba53051444be4dfa5744e1e5620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980728"/>
            <a:ext cx="9144000" cy="55092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332657"/>
            <a:ext cx="467147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Угадай инструмент.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6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5616" y="4941169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79712" y="3284984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7984" y="1484785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8104" y="2420888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2240" y="3429001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56376" y="2492897"/>
            <a:ext cx="1512069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j043253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832" y="2132857"/>
            <a:ext cx="1584176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%D0%98gra-na-gitare-Listen-To-Your-Hear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75657" y="5877273"/>
            <a:ext cx="460499" cy="460499"/>
          </a:xfrm>
          <a:prstGeom prst="rect">
            <a:avLst/>
          </a:prstGeom>
        </p:spPr>
      </p:pic>
      <p:pic>
        <p:nvPicPr>
          <p:cNvPr id="20" name="RUSSKAYa-NARODNAYa-%D0%98GRA-NA-BALALAYKE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email"/>
          <a:stretch>
            <a:fillRect/>
          </a:stretch>
        </p:blipFill>
        <p:spPr>
          <a:xfrm>
            <a:off x="5940152" y="3241429"/>
            <a:ext cx="504056" cy="504056"/>
          </a:xfrm>
          <a:prstGeom prst="rect">
            <a:avLst/>
          </a:prstGeom>
        </p:spPr>
      </p:pic>
      <p:pic>
        <p:nvPicPr>
          <p:cNvPr id="22" name="135056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email"/>
          <a:stretch>
            <a:fillRect/>
          </a:stretch>
        </p:blipFill>
        <p:spPr>
          <a:xfrm>
            <a:off x="2411760" y="4149080"/>
            <a:ext cx="432048" cy="432048"/>
          </a:xfrm>
          <a:prstGeom prst="rect">
            <a:avLst/>
          </a:prstGeom>
        </p:spPr>
      </p:pic>
      <p:pic>
        <p:nvPicPr>
          <p:cNvPr id="23" name="skripka-spokoynaya-melodiya(muzofon.com)_mp3cut.foxcom.su_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email"/>
          <a:stretch>
            <a:fillRect/>
          </a:stretch>
        </p:blipFill>
        <p:spPr>
          <a:xfrm>
            <a:off x="3491880" y="3025404"/>
            <a:ext cx="360040" cy="360040"/>
          </a:xfrm>
          <a:prstGeom prst="rect">
            <a:avLst/>
          </a:prstGeom>
        </p:spPr>
      </p:pic>
      <p:pic>
        <p:nvPicPr>
          <p:cNvPr id="24" name="igra_na_barabanah_-_Ya_igrayu_na_barabanah_muzofon.com_mp3cut.foxcom.su_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email"/>
          <a:stretch>
            <a:fillRect/>
          </a:stretch>
        </p:blipFill>
        <p:spPr>
          <a:xfrm>
            <a:off x="4788024" y="2420889"/>
            <a:ext cx="410271" cy="410270"/>
          </a:xfrm>
          <a:prstGeom prst="rect">
            <a:avLst/>
          </a:prstGeom>
        </p:spPr>
      </p:pic>
      <p:pic>
        <p:nvPicPr>
          <p:cNvPr id="27" name="9827Ksilofon-Melodiya9827(muzofon.com)_mp3cut.foxcom.su_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 cstate="email"/>
          <a:stretch>
            <a:fillRect/>
          </a:stretch>
        </p:blipFill>
        <p:spPr>
          <a:xfrm>
            <a:off x="7092281" y="4437113"/>
            <a:ext cx="388491" cy="388491"/>
          </a:xfrm>
          <a:prstGeom prst="rect">
            <a:avLst/>
          </a:prstGeom>
        </p:spPr>
      </p:pic>
      <p:pic>
        <p:nvPicPr>
          <p:cNvPr id="28" name="Bayan-Melodiya-iz-kf-quotBumerquot(muzofon.com)_mp3cut.foxcom.su_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 cstate="email"/>
          <a:stretch>
            <a:fillRect/>
          </a:stretch>
        </p:blipFill>
        <p:spPr>
          <a:xfrm>
            <a:off x="8416876" y="3429000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32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2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509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89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459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4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minus-natashka-pervoklashka(muzofon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7" cstate="email"/>
          <a:stretch>
            <a:fillRect/>
          </a:stretch>
        </p:blipFill>
        <p:spPr>
          <a:xfrm>
            <a:off x="8244408" y="4653137"/>
            <a:ext cx="360040" cy="360040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7956376" y="458112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75" name="Buratino-Romans-cherepahi-Tortilly-minusovka(muzofon.com)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8" cstate="email"/>
          <a:stretch>
            <a:fillRect/>
          </a:stretch>
        </p:blipFill>
        <p:spPr>
          <a:xfrm>
            <a:off x="5004048" y="5373216"/>
            <a:ext cx="360040" cy="360040"/>
          </a:xfrm>
          <a:prstGeom prst="rect">
            <a:avLst/>
          </a:prstGeom>
        </p:spPr>
      </p:pic>
      <p:pic>
        <p:nvPicPr>
          <p:cNvPr id="76" name="minusovka-pesnya-krasnoy-shapochki(muzofon.com)_mp3cut.foxcom.su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9" cstate="email"/>
          <a:stretch>
            <a:fillRect/>
          </a:stretch>
        </p:blipFill>
        <p:spPr>
          <a:xfrm>
            <a:off x="7236297" y="5445224"/>
            <a:ext cx="388491" cy="388491"/>
          </a:xfrm>
          <a:prstGeom prst="rect">
            <a:avLst/>
          </a:prstGeom>
        </p:spPr>
      </p:pic>
      <p:pic>
        <p:nvPicPr>
          <p:cNvPr id="78" name="Pust_-begut-neuklyuzhe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30" cstate="email"/>
          <a:stretch>
            <a:fillRect/>
          </a:stretch>
        </p:blipFill>
        <p:spPr>
          <a:xfrm>
            <a:off x="7164288" y="4725144"/>
            <a:ext cx="360040" cy="360040"/>
          </a:xfrm>
          <a:prstGeom prst="rect">
            <a:avLst/>
          </a:prstGeom>
        </p:spPr>
      </p:pic>
      <p:pic>
        <p:nvPicPr>
          <p:cNvPr id="77" name="Spokoynoy-nochi-malyshi-Tik---tak-minus(muzofon.co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0" cstate="email"/>
          <a:stretch>
            <a:fillRect/>
          </a:stretch>
        </p:blipFill>
        <p:spPr>
          <a:xfrm>
            <a:off x="7236297" y="3789041"/>
            <a:ext cx="316483" cy="316483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6876256" y="530120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6" name="Овал 35"/>
          <p:cNvSpPr/>
          <p:nvPr/>
        </p:nvSpPr>
        <p:spPr>
          <a:xfrm>
            <a:off x="6876256" y="458112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5" name="Овал 34"/>
          <p:cNvSpPr/>
          <p:nvPr/>
        </p:nvSpPr>
        <p:spPr>
          <a:xfrm>
            <a:off x="6876256" y="3717033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4644008" y="530120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63" name="Tri-belyh-konya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31" cstate="email"/>
          <a:stretch>
            <a:fillRect/>
          </a:stretch>
        </p:blipFill>
        <p:spPr>
          <a:xfrm>
            <a:off x="8316416" y="5445225"/>
            <a:ext cx="360040" cy="360040"/>
          </a:xfrm>
          <a:prstGeom prst="rect">
            <a:avLst/>
          </a:prstGeom>
        </p:spPr>
      </p:pic>
      <p:pic>
        <p:nvPicPr>
          <p:cNvPr id="60" name="Evgeniy-Krylatov-Prekrasnoe-daleko-minus-original(muzofon.com)_mp3cut.foxcom.su_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2" cstate="email"/>
          <a:stretch>
            <a:fillRect/>
          </a:stretch>
        </p:blipFill>
        <p:spPr>
          <a:xfrm>
            <a:off x="6084169" y="5401668"/>
            <a:ext cx="331588" cy="331588"/>
          </a:xfrm>
          <a:prstGeom prst="rect">
            <a:avLst/>
          </a:prstGeom>
        </p:spPr>
      </p:pic>
      <p:pic>
        <p:nvPicPr>
          <p:cNvPr id="59" name="Detskie-pesni-Krylatye-kacheli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3" cstate="email"/>
          <a:stretch>
            <a:fillRect/>
          </a:stretch>
        </p:blipFill>
        <p:spPr>
          <a:xfrm>
            <a:off x="3923928" y="5445225"/>
            <a:ext cx="360040" cy="360040"/>
          </a:xfrm>
          <a:prstGeom prst="rect">
            <a:avLst/>
          </a:prstGeom>
        </p:spPr>
      </p:pic>
      <p:pic>
        <p:nvPicPr>
          <p:cNvPr id="58" name="08-Detskie-pesni-Buratino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34" cstate="email"/>
          <a:stretch>
            <a:fillRect/>
          </a:stretch>
        </p:blipFill>
        <p:spPr>
          <a:xfrm>
            <a:off x="6156176" y="4609581"/>
            <a:ext cx="360040" cy="360040"/>
          </a:xfrm>
          <a:prstGeom prst="rect">
            <a:avLst/>
          </a:prstGeom>
        </p:spPr>
      </p:pic>
      <p:pic>
        <p:nvPicPr>
          <p:cNvPr id="57" name="Detskie-pesni-Chunga-changa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35" cstate="email"/>
          <a:stretch>
            <a:fillRect/>
          </a:stretch>
        </p:blipFill>
        <p:spPr>
          <a:xfrm>
            <a:off x="5076056" y="4653137"/>
            <a:ext cx="360040" cy="360040"/>
          </a:xfrm>
          <a:prstGeom prst="rect">
            <a:avLst/>
          </a:prstGeom>
        </p:spPr>
      </p:pic>
      <p:pic>
        <p:nvPicPr>
          <p:cNvPr id="56" name="Detskie-pesni-minus-Antoshka(muzofon.com)_mp3cut.foxcom.su_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36" cstate="email"/>
          <a:stretch>
            <a:fillRect/>
          </a:stretch>
        </p:blipFill>
        <p:spPr>
          <a:xfrm>
            <a:off x="3995936" y="4609581"/>
            <a:ext cx="288032" cy="288032"/>
          </a:xfrm>
          <a:prstGeom prst="rect">
            <a:avLst/>
          </a:prstGeom>
        </p:spPr>
      </p:pic>
      <p:pic>
        <p:nvPicPr>
          <p:cNvPr id="71" name="%D0%98z-teleperedach-Bitva-ekstrasensov-melodiya-2(muzofon.com)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37" cstate="email"/>
          <a:stretch>
            <a:fillRect/>
          </a:stretch>
        </p:blipFill>
        <p:spPr>
          <a:xfrm>
            <a:off x="8244408" y="3817493"/>
            <a:ext cx="360040" cy="360040"/>
          </a:xfrm>
          <a:prstGeom prst="rect">
            <a:avLst/>
          </a:prstGeom>
        </p:spPr>
      </p:pic>
      <p:pic>
        <p:nvPicPr>
          <p:cNvPr id="69" name="%D0%98z-teleperedach-39KVN39-Nachalo-peredachi(muzofon.com)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38" cstate="email"/>
          <a:stretch>
            <a:fillRect/>
          </a:stretch>
        </p:blipFill>
        <p:spPr>
          <a:xfrm>
            <a:off x="6084169" y="3645025"/>
            <a:ext cx="460499" cy="460499"/>
          </a:xfrm>
          <a:prstGeom prst="rect">
            <a:avLst/>
          </a:prstGeom>
        </p:spPr>
      </p:pic>
      <p:pic>
        <p:nvPicPr>
          <p:cNvPr id="68" name="%D0%98z-teleperedach-39V-mire-zhivotnyh39-Pol_-Moria(muzofon.com).mp3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39" cstate="email"/>
          <a:stretch>
            <a:fillRect/>
          </a:stretch>
        </p:blipFill>
        <p:spPr>
          <a:xfrm>
            <a:off x="5032500" y="3789041"/>
            <a:ext cx="360040" cy="360040"/>
          </a:xfrm>
          <a:prstGeom prst="rect">
            <a:avLst/>
          </a:prstGeom>
        </p:spPr>
      </p:pic>
      <p:pic>
        <p:nvPicPr>
          <p:cNvPr id="67" name="%D0%98z-teleperedach-Eralash(muzofon.com).mp3">
            <a:hlinkClick r:id="" action="ppaction://media"/>
          </p:cNvPr>
          <p:cNvPicPr>
            <a:picLocks noRot="1" noChangeAspect="1"/>
          </p:cNvPicPr>
          <p:nvPr>
            <a:audioFile r:link="rId15"/>
          </p:nvPr>
        </p:nvPicPr>
        <p:blipFill>
          <a:blip r:embed="rId40" cstate="email"/>
          <a:stretch>
            <a:fillRect/>
          </a:stretch>
        </p:blipFill>
        <p:spPr>
          <a:xfrm>
            <a:off x="3923928" y="3817493"/>
            <a:ext cx="360040" cy="360040"/>
          </a:xfrm>
          <a:prstGeom prst="rect">
            <a:avLst/>
          </a:prstGeom>
        </p:spPr>
      </p:pic>
      <p:pic>
        <p:nvPicPr>
          <p:cNvPr id="54" name="Bremenskie-muzykanty-Nichego-na-svete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16"/>
          </p:nvPr>
        </p:nvPicPr>
        <p:blipFill>
          <a:blip r:embed="rId41" cstate="email"/>
          <a:stretch>
            <a:fillRect/>
          </a:stretch>
        </p:blipFill>
        <p:spPr>
          <a:xfrm>
            <a:off x="8244409" y="2924945"/>
            <a:ext cx="388492" cy="388492"/>
          </a:xfrm>
          <a:prstGeom prst="rect">
            <a:avLst/>
          </a:prstGeom>
        </p:spPr>
      </p:pic>
      <p:pic>
        <p:nvPicPr>
          <p:cNvPr id="53" name="Detskaya-Vmeste-veselo-shagat_-minus-1(muzofon.com)_mp3cut.foxcom.su_.mp3">
            <a:hlinkClick r:id="" action="ppaction://media"/>
          </p:cNvPr>
          <p:cNvPicPr>
            <a:picLocks noRot="1" noChangeAspect="1"/>
          </p:cNvPicPr>
          <p:nvPr>
            <a:audioFile r:link="rId17"/>
          </p:nvPr>
        </p:nvPicPr>
        <p:blipFill>
          <a:blip r:embed="rId42" cstate="email"/>
          <a:stretch>
            <a:fillRect/>
          </a:stretch>
        </p:blipFill>
        <p:spPr>
          <a:xfrm>
            <a:off x="7164288" y="2924944"/>
            <a:ext cx="432048" cy="432048"/>
          </a:xfrm>
          <a:prstGeom prst="rect">
            <a:avLst/>
          </a:prstGeom>
        </p:spPr>
      </p:pic>
      <p:pic>
        <p:nvPicPr>
          <p:cNvPr id="52" name="Detskie-pesni-Kogda-Moi-Druz_ya-So-Mnoy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18"/>
          </p:nvPr>
        </p:nvPicPr>
        <p:blipFill>
          <a:blip r:embed="rId43" cstate="email"/>
          <a:stretch>
            <a:fillRect/>
          </a:stretch>
        </p:blipFill>
        <p:spPr>
          <a:xfrm>
            <a:off x="6012160" y="2924944"/>
            <a:ext cx="432048" cy="432048"/>
          </a:xfrm>
          <a:prstGeom prst="rect">
            <a:avLst/>
          </a:prstGeom>
        </p:spPr>
      </p:pic>
      <p:pic>
        <p:nvPicPr>
          <p:cNvPr id="51" name="Detskie-Pesni-Ulybka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19"/>
          </p:nvPr>
        </p:nvPicPr>
        <p:blipFill>
          <a:blip r:embed="rId44" cstate="email"/>
          <a:stretch>
            <a:fillRect/>
          </a:stretch>
        </p:blipFill>
        <p:spPr>
          <a:xfrm>
            <a:off x="4932040" y="2924944"/>
            <a:ext cx="432048" cy="432048"/>
          </a:xfrm>
          <a:prstGeom prst="rect">
            <a:avLst/>
          </a:prstGeom>
        </p:spPr>
      </p:pic>
      <p:pic>
        <p:nvPicPr>
          <p:cNvPr id="50" name="Minusovka-Druzhba-krepkaya-ne-slomaetsya(muzofon.com)_mp3cut.foxcom.su_.mp3">
            <a:hlinkClick r:id="" action="ppaction://media"/>
          </p:cNvPr>
          <p:cNvPicPr>
            <a:picLocks noRot="1" noChangeAspect="1"/>
          </p:cNvPicPr>
          <p:nvPr>
            <a:audioFile r:link="rId20"/>
          </p:nvPr>
        </p:nvPicPr>
        <p:blipFill>
          <a:blip r:embed="rId45" cstate="email"/>
          <a:stretch>
            <a:fillRect/>
          </a:stretch>
        </p:blipFill>
        <p:spPr>
          <a:xfrm>
            <a:off x="3851920" y="2924944"/>
            <a:ext cx="432048" cy="432048"/>
          </a:xfrm>
          <a:prstGeom prst="rect">
            <a:avLst/>
          </a:prstGeom>
        </p:spPr>
      </p:pic>
      <p:pic>
        <p:nvPicPr>
          <p:cNvPr id="46" name="detskie-tanec-malen_kih-utyat--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21"/>
          </p:nvPr>
        </p:nvPicPr>
        <p:blipFill>
          <a:blip r:embed="rId46" cstate="email"/>
          <a:stretch>
            <a:fillRect/>
          </a:stretch>
        </p:blipFill>
        <p:spPr>
          <a:xfrm>
            <a:off x="8244408" y="2204865"/>
            <a:ext cx="360040" cy="360040"/>
          </a:xfrm>
          <a:prstGeom prst="rect">
            <a:avLst/>
          </a:prstGeom>
        </p:spPr>
      </p:pic>
      <p:pic>
        <p:nvPicPr>
          <p:cNvPr id="45" name="dobryy-zhuk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22"/>
          </p:nvPr>
        </p:nvPicPr>
        <p:blipFill>
          <a:blip r:embed="rId47" cstate="email"/>
          <a:stretch>
            <a:fillRect/>
          </a:stretch>
        </p:blipFill>
        <p:spPr>
          <a:xfrm>
            <a:off x="7236296" y="2132856"/>
            <a:ext cx="360040" cy="360040"/>
          </a:xfrm>
          <a:prstGeom prst="rect">
            <a:avLst/>
          </a:prstGeom>
        </p:spPr>
      </p:pic>
      <p:pic>
        <p:nvPicPr>
          <p:cNvPr id="44" name="Muzyka-iz-mul_tfil_mov-Umka---Kolybel_naya-medvedicy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23"/>
          </p:nvPr>
        </p:nvPicPr>
        <p:blipFill>
          <a:blip r:embed="rId48" cstate="email"/>
          <a:stretch>
            <a:fillRect/>
          </a:stretch>
        </p:blipFill>
        <p:spPr>
          <a:xfrm>
            <a:off x="6012160" y="2161308"/>
            <a:ext cx="360040" cy="360040"/>
          </a:xfrm>
          <a:prstGeom prst="rect">
            <a:avLst/>
          </a:prstGeom>
        </p:spPr>
      </p:pic>
      <p:pic>
        <p:nvPicPr>
          <p:cNvPr id="43" name="V-trave-sidel-kuznechik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24"/>
          </p:nvPr>
        </p:nvPicPr>
        <p:blipFill>
          <a:blip r:embed="rId49" cstate="email"/>
          <a:stretch>
            <a:fillRect/>
          </a:stretch>
        </p:blipFill>
        <p:spPr>
          <a:xfrm>
            <a:off x="4932040" y="2204865"/>
            <a:ext cx="360040" cy="360040"/>
          </a:xfrm>
          <a:prstGeom prst="rect">
            <a:avLst/>
          </a:prstGeom>
        </p:spPr>
      </p:pic>
      <p:pic>
        <p:nvPicPr>
          <p:cNvPr id="42" name="Minusovka-Dva-veselyh-gusya(muzofon.com)_mp3cut.foxcom.su_.mp3">
            <a:hlinkClick r:id="" action="ppaction://media"/>
          </p:cNvPr>
          <p:cNvPicPr>
            <a:picLocks noRot="1" noChangeAspect="1"/>
          </p:cNvPicPr>
          <p:nvPr>
            <a:audioFile r:link="rId25"/>
          </p:nvPr>
        </p:nvPicPr>
        <p:blipFill>
          <a:blip r:embed="rId50" cstate="email"/>
          <a:stretch>
            <a:fillRect/>
          </a:stretch>
        </p:blipFill>
        <p:spPr>
          <a:xfrm>
            <a:off x="3995936" y="2204865"/>
            <a:ext cx="360040" cy="36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Угадай мелодию.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3528" y="2060848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213285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животных.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23528" y="2852936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друзьях.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23528" y="3645024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телепередач.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23528" y="4437112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23528" y="5229200"/>
            <a:ext cx="3024336" cy="6480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Киномания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51" descr="j0432535"/>
          <p:cNvPicPr>
            <a:picLocks noChangeAspect="1" noChangeArrowheads="1"/>
          </p:cNvPicPr>
          <p:nvPr/>
        </p:nvPicPr>
        <p:blipFill>
          <a:blip r:embed="rId51" cstate="email"/>
          <a:srcRect/>
          <a:stretch>
            <a:fillRect/>
          </a:stretch>
        </p:blipFill>
        <p:spPr bwMode="auto">
          <a:xfrm rot="19962428">
            <a:off x="-57807" y="830678"/>
            <a:ext cx="777624" cy="7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1" descr="j0432535"/>
          <p:cNvPicPr>
            <a:picLocks noChangeAspect="1" noChangeArrowheads="1"/>
          </p:cNvPicPr>
          <p:nvPr/>
        </p:nvPicPr>
        <p:blipFill>
          <a:blip r:embed="rId52" cstate="email"/>
          <a:srcRect/>
          <a:stretch>
            <a:fillRect/>
          </a:stretch>
        </p:blipFill>
        <p:spPr bwMode="auto">
          <a:xfrm rot="19962428">
            <a:off x="955517" y="143841"/>
            <a:ext cx="810643" cy="7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j0432535"/>
          <p:cNvPicPr>
            <a:picLocks noChangeAspect="1" noChangeArrowheads="1"/>
          </p:cNvPicPr>
          <p:nvPr/>
        </p:nvPicPr>
        <p:blipFill>
          <a:blip r:embed="rId53" cstate="email"/>
          <a:srcRect/>
          <a:stretch>
            <a:fillRect/>
          </a:stretch>
        </p:blipFill>
        <p:spPr bwMode="auto">
          <a:xfrm rot="19962428">
            <a:off x="6856855" y="760797"/>
            <a:ext cx="789608" cy="7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1" descr="j0432535"/>
          <p:cNvPicPr>
            <a:picLocks noChangeAspect="1" noChangeArrowheads="1"/>
          </p:cNvPicPr>
          <p:nvPr/>
        </p:nvPicPr>
        <p:blipFill>
          <a:blip r:embed="rId51" cstate="email"/>
          <a:srcRect/>
          <a:stretch>
            <a:fillRect/>
          </a:stretch>
        </p:blipFill>
        <p:spPr bwMode="auto">
          <a:xfrm rot="19962428">
            <a:off x="8238358" y="138794"/>
            <a:ext cx="782199" cy="72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635896" y="206084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3563888" y="2852937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3635896" y="3717033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3635896" y="4509120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1" name="Овал 20"/>
          <p:cNvSpPr/>
          <p:nvPr/>
        </p:nvSpPr>
        <p:spPr>
          <a:xfrm>
            <a:off x="3563888" y="530120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2" name="Овал 21"/>
          <p:cNvSpPr/>
          <p:nvPr/>
        </p:nvSpPr>
        <p:spPr>
          <a:xfrm>
            <a:off x="4644008" y="206084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5724128" y="206084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4" name="Овал 23"/>
          <p:cNvSpPr/>
          <p:nvPr/>
        </p:nvSpPr>
        <p:spPr>
          <a:xfrm>
            <a:off x="4644008" y="2852937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5" name="Овал 24"/>
          <p:cNvSpPr/>
          <p:nvPr/>
        </p:nvSpPr>
        <p:spPr>
          <a:xfrm>
            <a:off x="4716016" y="3645024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4716016" y="4509120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8" name="Овал 27"/>
          <p:cNvSpPr/>
          <p:nvPr/>
        </p:nvSpPr>
        <p:spPr>
          <a:xfrm>
            <a:off x="6876256" y="206084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9" name="Овал 28"/>
          <p:cNvSpPr/>
          <p:nvPr/>
        </p:nvSpPr>
        <p:spPr>
          <a:xfrm>
            <a:off x="5724128" y="2852937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0" name="Овал 29"/>
          <p:cNvSpPr/>
          <p:nvPr/>
        </p:nvSpPr>
        <p:spPr>
          <a:xfrm>
            <a:off x="5796136" y="3645024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" name="Овал 30"/>
          <p:cNvSpPr/>
          <p:nvPr/>
        </p:nvSpPr>
        <p:spPr>
          <a:xfrm>
            <a:off x="5796136" y="4509120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2" name="Овал 31"/>
          <p:cNvSpPr/>
          <p:nvPr/>
        </p:nvSpPr>
        <p:spPr>
          <a:xfrm>
            <a:off x="5724128" y="530120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7956376" y="206084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4" name="Овал 33"/>
          <p:cNvSpPr/>
          <p:nvPr/>
        </p:nvSpPr>
        <p:spPr>
          <a:xfrm>
            <a:off x="6876256" y="2852937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8" name="Овал 37"/>
          <p:cNvSpPr/>
          <p:nvPr/>
        </p:nvSpPr>
        <p:spPr>
          <a:xfrm>
            <a:off x="7956376" y="2852937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9" name="Овал 38"/>
          <p:cNvSpPr/>
          <p:nvPr/>
        </p:nvSpPr>
        <p:spPr>
          <a:xfrm>
            <a:off x="7956376" y="3717033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41" name="Овал 40"/>
          <p:cNvSpPr/>
          <p:nvPr/>
        </p:nvSpPr>
        <p:spPr>
          <a:xfrm>
            <a:off x="8028384" y="5301209"/>
            <a:ext cx="93610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812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2165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3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2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2021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2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2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2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2461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2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0" dur="2428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4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>
                <p:cTn id="3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2239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3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2" dur="2267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>
                <p:cTn id="3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>
                <p:cTn id="3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1930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>
                <p:cTn id="3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6259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4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>
                <p:cTn id="3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0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4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2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4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2860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2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>
                <p:cTn id="4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3229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8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>
                <p:cTn id="4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0" dur="3769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4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>
                <p:cTn id="4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6" dur="42789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0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>
                <p:cTn id="4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34247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>
                <p:cTn id="5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8" dur="3592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>
                <p:cTn id="5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4" dur="36885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8" dur="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>
                <p:cTn id="5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0" dur="3892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4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>
                <p:cTn id="5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40" grpId="0" animBg="1"/>
      <p:bldP spid="37" grpId="0" animBg="1"/>
      <p:bldP spid="36" grpId="0" animBg="1"/>
      <p:bldP spid="35" grpId="0" animBg="1"/>
      <p:bldP spid="2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71462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Конкурс капитанов.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://allforchildren.ru/rebus/rebus7/7-00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124744"/>
            <a:ext cx="5184576" cy="495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16016" y="5877273"/>
            <a:ext cx="3240360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говорят что женской дружбы не бывает…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716016" y="4797153"/>
            <a:ext cx="3240360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 мы бяки буки…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97153"/>
            <a:ext cx="367240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 не повезет если Черный кот  дорогу перейдет..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67544" y="5877273"/>
            <a:ext cx="3672408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Говорят, что если кто-нибудь икает…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песня про икот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23728" y="980728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88024" y="5949280"/>
            <a:ext cx="3024336" cy="90872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дети ни за что на свете 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95536" y="6065913"/>
            <a:ext cx="2952328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Маленькой елочке холодно зимой…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395536" y="508518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страна кто мне расскажет где она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788024" y="5013176"/>
            <a:ext cx="3096344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домик, русская печка…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ах если б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835696" y="980728"/>
            <a:ext cx="5169768" cy="387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88024" y="5949280"/>
            <a:ext cx="3024336" cy="90872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Паровоз умчится прямо на границу…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67544" y="5085185"/>
            <a:ext cx="3096344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Медленно минуты убегают в даль…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599390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минут пять минут это много или мало…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788024" y="5013176"/>
            <a:ext cx="3096344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едем, едем, едем в далекие края…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Песня Крокодила Гены (голубой вагон- русская версия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907704" y="908721"/>
            <a:ext cx="5189173" cy="389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67544" y="5805264"/>
            <a:ext cx="3384376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небо голубое…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427984" y="4725145"/>
            <a:ext cx="331236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будет солнце, пусть всегда будет небо…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25144"/>
            <a:ext cx="3384376" cy="1008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Оранжевое солнце, оранжевое небо…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427984" y="5805264"/>
            <a:ext cx="3312368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 солнышке лежу…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Песенка львенка и черепах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95736" y="864282"/>
            <a:ext cx="4824536" cy="352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427984" y="5805264"/>
            <a:ext cx="3312368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моя любовь живет на 25 этаже…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427984" y="4725145"/>
            <a:ext cx="331236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хочу перемирия…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25145"/>
            <a:ext cx="3024336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хочу по крышам бегать голубей гонять…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67544" y="580526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все чаще замечаю.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Песня Матроскина Зима в Простоквашино.av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51721" y="1196752"/>
            <a:ext cx="4517099" cy="338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http://photoshopia.ru/usergallery/data/221/medium/accordeon_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645025"/>
            <a:ext cx="2736304" cy="26708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700808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клавиши, как на рояле,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чтобы они заиграли,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песня была неплоха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Растягивать надо меха.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83768" y="3645025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mgs.su/tmp/2012-08-18/1345290625-4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982195">
            <a:off x="3329724" y="3621558"/>
            <a:ext cx="2052466" cy="2980095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11760" y="4005064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836713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Ой, звенит она, звенит,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игрою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веселит!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всего-то три струны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музыки нужны.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такая? Отгадай-ка…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наша…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grovit.cz/ZABAVNY_majka57/GIF/hudba/hudba_nastroje/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293096"/>
            <a:ext cx="2123728" cy="2029230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55776" y="3861049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556793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Деревянные подружки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Пляшут на его макушке,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Бьют его, а он гремит —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ногу всем шагать велит</a:t>
            </a: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http://img-fotki.yandex.ru/get/5606/cadi-1986.6ff/0_883e2_a478da2a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1" y="3861048"/>
            <a:ext cx="2578036" cy="2564904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11760" y="3861049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628800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стою на трех ногах,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Ноги в черных сапогах.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Зубы белые, педаль.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зовут меня?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lipart-finder.com/data/png/13150553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221089"/>
            <a:ext cx="1440160" cy="2448273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11760" y="4005064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12777"/>
            <a:ext cx="6408712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Движенья плавные смычка приводят в трепет струны,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Мотив журчит из далека, поет про ветер лунный.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Как ясен звуков перелив, в них радость и улыбка.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Звучит мечтательный мотив, его играет …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img-fotki.yandex.ru/get/6419/27302857.7ce/0_a8073_c5591d4c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2136">
            <a:off x="3203849" y="4005064"/>
            <a:ext cx="1443513" cy="2605988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339752" y="4005064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84785"/>
            <a:ext cx="45720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Звенит струна, поет она,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 песня всем ее слышна.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Шесть струн играют что угодно,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А инструмент тот вечно модный.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Он никогда не станет старым.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Тот инструмент зовем...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rtsides.ru/big/item_5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4581129"/>
            <a:ext cx="3279189" cy="1751087"/>
          </a:xfrm>
          <a:prstGeom prst="rect">
            <a:avLst/>
          </a:prstGeom>
          <a:noFill/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627784" y="4005064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632848" cy="2677656"/>
          </a:xfrm>
          <a:prstGeom prst="rect">
            <a:avLst/>
          </a:prstGeom>
        </p:spPr>
        <p:txBody>
          <a:bodyPr wrap="square" numCol="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Очень весело поет,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Если дуете в нее.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Вы все на ней играете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 сразу отгадаете.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Ду-ду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ду-ду-ду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.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Да-да, да-да-да! 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Вот так поет она всегда.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Не палочка, не трубочка,</a:t>
            </a:r>
            <a:b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А что же это</a:t>
            </a: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ouvenirs-online.ru/pic/product/121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005065"/>
            <a:ext cx="3240360" cy="243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55776" y="3861049"/>
            <a:ext cx="4032448" cy="26642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2215" y="620689"/>
            <a:ext cx="604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Музыкальные  загадки.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68761"/>
            <a:ext cx="4572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За обедом суп едят,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К вечеру «заговорят»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Деревянные девчонки,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Музыкальные сестренки.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Поиграй и ты немножко</a:t>
            </a:r>
            <a:b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На красивых ярких...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307</Words>
  <Application>Microsoft Office PowerPoint</Application>
  <PresentationFormat>Экран (4:3)</PresentationFormat>
  <Paragraphs>85</Paragraphs>
  <Slides>19</Slides>
  <Notes>0</Notes>
  <HiddenSlides>0</HiddenSlides>
  <MMClips>39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187</cp:revision>
  <dcterms:created xsi:type="dcterms:W3CDTF">2014-03-21T14:49:41Z</dcterms:created>
  <dcterms:modified xsi:type="dcterms:W3CDTF">2014-04-07T17:46:42Z</dcterms:modified>
</cp:coreProperties>
</file>