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5" r:id="rId9"/>
    <p:sldId id="266" r:id="rId10"/>
    <p:sldId id="262" r:id="rId11"/>
    <p:sldId id="263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C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>
        <p:scale>
          <a:sx n="64" d="100"/>
          <a:sy n="64" d="100"/>
        </p:scale>
        <p:origin x="-1596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15526-7E74-4B2C-B383-7C1D9DCFF3E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33D9-A049-4168-86E7-B08393B26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2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33D9-A049-4168-86E7-B08393B2677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E33D9-A049-4168-86E7-B08393B2677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Ученик года 2014 </a:t>
            </a:r>
          </a:p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Седова Анна</a:t>
            </a:r>
          </a:p>
          <a:p>
            <a:pPr algn="ctr"/>
            <a:r>
              <a:rPr lang="ru-RU" sz="5400" dirty="0" smtClean="0">
                <a:solidFill>
                  <a:srgbClr val="FFFF00"/>
                </a:solidFill>
                <a:effectLst/>
              </a:rPr>
              <a:t> 4 класс</a:t>
            </a:r>
            <a:endParaRPr lang="ru-RU" sz="5400" dirty="0">
              <a:solidFill>
                <a:srgbClr val="FFFF00"/>
              </a:solidFill>
              <a:effectLst/>
            </a:endParaRPr>
          </a:p>
        </p:txBody>
      </p:sp>
      <p:pic>
        <p:nvPicPr>
          <p:cNvPr id="7" name="Picture 2" descr="G:\Ученик года\SAM_56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6365" y="273526"/>
            <a:ext cx="4389120" cy="58521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3051"/>
            <a:ext cx="8147248" cy="1931813"/>
          </a:xfrm>
        </p:spPr>
        <p:txBody>
          <a:bodyPr/>
          <a:lstStyle/>
          <a:p>
            <a:pPr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Я победила в районном конкурсе юных мастеров-умельцев </a:t>
            </a:r>
          </a:p>
          <a:p>
            <a:pPr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«Как красива наша елка»</a:t>
            </a:r>
            <a:endParaRPr lang="ru-RU" dirty="0"/>
          </a:p>
        </p:txBody>
      </p:sp>
      <p:pic>
        <p:nvPicPr>
          <p:cNvPr id="5122" name="Picture 2" descr="G:\Ученик года\SAM_56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868827"/>
            <a:ext cx="3600400" cy="4800533"/>
          </a:xfrm>
          <a:prstGeom prst="rect">
            <a:avLst/>
          </a:prstGeom>
          <a:noFill/>
        </p:spPr>
      </p:pic>
      <p:pic>
        <p:nvPicPr>
          <p:cNvPr id="5123" name="Picture 3" descr="E:\Фото\Мама и Анюта\IMG_156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3356992"/>
            <a:ext cx="4320132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1"/>
            <a:ext cx="8003232" cy="1080121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А это другие мои поделки…</a:t>
            </a:r>
            <a:endParaRPr lang="ru-RU" dirty="0"/>
          </a:p>
        </p:txBody>
      </p:sp>
      <p:pic>
        <p:nvPicPr>
          <p:cNvPr id="5" name="Picture 2" descr="G:\Ученик года\IMG_01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67944" y="3140968"/>
            <a:ext cx="4785719" cy="2952328"/>
          </a:xfrm>
          <a:prstGeom prst="rect">
            <a:avLst/>
          </a:prstGeom>
          <a:noFill/>
        </p:spPr>
      </p:pic>
      <p:pic>
        <p:nvPicPr>
          <p:cNvPr id="6146" name="Picture 2" descr="C:\Users\техно\Desktop\IMG_13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3024336" cy="50565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91264" cy="90140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Мои увлечения</a:t>
            </a:r>
            <a:r>
              <a:rPr lang="ru-RU" dirty="0" smtClean="0">
                <a:solidFill>
                  <a:srgbClr val="FFFF00"/>
                </a:solidFill>
              </a:rPr>
              <a:t>…</a:t>
            </a:r>
            <a:endParaRPr lang="ru-RU" dirty="0"/>
          </a:p>
        </p:txBody>
      </p:sp>
      <p:pic>
        <p:nvPicPr>
          <p:cNvPr id="4098" name="Picture 2" descr="E:\Фото\Мама и Анюта\Новая папка 5\IMG_056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3312368" cy="4416136"/>
          </a:xfrm>
          <a:prstGeom prst="rect">
            <a:avLst/>
          </a:prstGeom>
          <a:noFill/>
        </p:spPr>
      </p:pic>
      <p:pic>
        <p:nvPicPr>
          <p:cNvPr id="4099" name="Picture 3" descr="E:\Фото\192CANON\Новая папка\185CANON\IMG_10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852936"/>
            <a:ext cx="4645023" cy="3484047"/>
          </a:xfrm>
          <a:prstGeom prst="rect">
            <a:avLst/>
          </a:prstGeom>
          <a:noFill/>
        </p:spPr>
      </p:pic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1196752"/>
            <a:ext cx="5960641" cy="9137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Мне нравиться помогать маме ухаживать за цветами</a:t>
            </a:r>
            <a:r>
              <a:rPr lang="ru-RU" dirty="0" smtClean="0">
                <a:solidFill>
                  <a:srgbClr val="FFFF00"/>
                </a:solidFill>
              </a:rPr>
              <a:t>…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Фото\192CANON\Новая папка\178CANON\IMG_10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104456" cy="3078589"/>
          </a:xfrm>
          <a:prstGeom prst="rect">
            <a:avLst/>
          </a:prstGeom>
          <a:noFill/>
        </p:spPr>
      </p:pic>
      <p:pic>
        <p:nvPicPr>
          <p:cNvPr id="5123" name="Picture 3" descr="E:\Фото\192CANON\Новая папка\179CANON\IMG_10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3501008"/>
            <a:ext cx="4104456" cy="3078590"/>
          </a:xfrm>
          <a:prstGeom prst="rect">
            <a:avLst/>
          </a:prstGeom>
          <a:noFill/>
        </p:spPr>
      </p:pic>
      <p:pic>
        <p:nvPicPr>
          <p:cNvPr id="5124" name="Picture 4" descr="E:\Фото\192CANON\Новая папка\179CANON\IMG_10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600400" cy="4800148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008313" cy="116205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И отдыхать на свежем воздухе!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3672408" cy="4608512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Хочу закончить школу на 4 и 5.</a:t>
            </a:r>
          </a:p>
          <a:p>
            <a:pPr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Получить высшее образование и найти своё место под солнцем </a:t>
            </a:r>
            <a:r>
              <a:rPr lang="ru-RU" sz="3600" dirty="0" smtClean="0">
                <a:solidFill>
                  <a:srgbClr val="FFFF00"/>
                </a:solidFill>
                <a:sym typeface="Wingdings" pitchFamily="2" charset="2"/>
              </a:rPr>
              <a:t></a:t>
            </a:r>
            <a:endParaRPr lang="ru-RU" sz="36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43608" y="188640"/>
            <a:ext cx="7272808" cy="1129804"/>
          </a:xfrm>
        </p:spPr>
        <p:txBody>
          <a:bodyPr>
            <a:no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Мои планы  на будущее…</a:t>
            </a:r>
            <a:endParaRPr lang="ru-RU" sz="4800" dirty="0"/>
          </a:p>
        </p:txBody>
      </p:sp>
      <p:pic>
        <p:nvPicPr>
          <p:cNvPr id="7170" name="Picture 2" descr="G:\Ученик года\IMG_02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456662" cy="46085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59216" cy="779686"/>
          </a:xfrm>
        </p:spPr>
        <p:txBody>
          <a:bodyPr>
            <a:no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Обо  мне</a:t>
            </a:r>
            <a:endParaRPr lang="ru-RU" sz="54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1124744"/>
            <a:ext cx="8003232" cy="1512168"/>
          </a:xfrm>
          <a:noFill/>
          <a:ln>
            <a:noFill/>
          </a:ln>
        </p:spPr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FF00"/>
                </a:solidFill>
              </a:rPr>
              <a:t>Меня зовут Седова Аня. Мне 11 лет. Я учусь в 4 классе. </a:t>
            </a:r>
          </a:p>
        </p:txBody>
      </p:sp>
      <p:pic>
        <p:nvPicPr>
          <p:cNvPr id="1026" name="Picture 2" descr="E:\Фото\192CANON\IMG_11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832648" cy="43748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60648"/>
            <a:ext cx="7715200" cy="273630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Я очень веселая и энергичная. Люблю заниматься спортом. Хожу на секцию по волейболу. Зимой мне нравится кататься на лыжах и коньках, а так же лепить снеговиков.</a:t>
            </a:r>
          </a:p>
          <a:p>
            <a:endParaRPr lang="ru-RU" dirty="0"/>
          </a:p>
        </p:txBody>
      </p:sp>
      <p:pic>
        <p:nvPicPr>
          <p:cNvPr id="5" name="Picture 3" descr="G:\Ученик года\IMG_014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31640" y="2924944"/>
            <a:ext cx="2569120" cy="3424445"/>
          </a:xfrm>
          <a:prstGeom prst="rect">
            <a:avLst/>
          </a:prstGeom>
        </p:spPr>
      </p:pic>
      <p:pic>
        <p:nvPicPr>
          <p:cNvPr id="6" name="Picture 2" descr="G:\Ученик года\SAM_51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50162" y="2852937"/>
            <a:ext cx="2647104" cy="352839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147248" cy="144016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Вот такие снеговики у нас получились этой зимой!!!</a:t>
            </a:r>
            <a:endParaRPr lang="ru-RU" dirty="0"/>
          </a:p>
        </p:txBody>
      </p:sp>
      <p:pic>
        <p:nvPicPr>
          <p:cNvPr id="2050" name="Picture 2" descr="G:\Ученик года\SAM_534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7048" y="2276872"/>
            <a:ext cx="4512502" cy="3384376"/>
          </a:xfrm>
          <a:prstGeom prst="rect">
            <a:avLst/>
          </a:prstGeom>
          <a:noFill/>
        </p:spPr>
      </p:pic>
      <p:pic>
        <p:nvPicPr>
          <p:cNvPr id="2051" name="Picture 3" descr="G:\Ученик года\SAM_534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3168352" cy="414659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А летом я люблю кататься на роликах и велосипеде.</a:t>
            </a:r>
            <a:endParaRPr lang="ru-RU" sz="3200" dirty="0"/>
          </a:p>
        </p:txBody>
      </p:sp>
      <p:pic>
        <p:nvPicPr>
          <p:cNvPr id="3074" name="Picture 2" descr="G:\DCIM\201PHOTO\SAM_57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916832"/>
            <a:ext cx="5472608" cy="41044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067718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b="0" dirty="0" smtClean="0">
                <a:solidFill>
                  <a:srgbClr val="FFFF00"/>
                </a:solidFill>
              </a:rPr>
              <a:t>Мои достижения</a:t>
            </a:r>
            <a:endParaRPr lang="ru-RU" sz="54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1728191"/>
          </a:xfrm>
        </p:spPr>
        <p:txBody>
          <a:bodyPr/>
          <a:lstStyle/>
          <a:p>
            <a:pPr indent="0" algn="just">
              <a:buNone/>
            </a:pPr>
            <a:r>
              <a:rPr lang="ru-RU" dirty="0" smtClean="0">
                <a:solidFill>
                  <a:srgbClr val="FFFF00"/>
                </a:solidFill>
              </a:rPr>
              <a:t>Я принимаю активное  участие во многих конкурсах. </a:t>
            </a:r>
            <a:endParaRPr lang="ru-RU" dirty="0"/>
          </a:p>
        </p:txBody>
      </p:sp>
      <p:pic>
        <p:nvPicPr>
          <p:cNvPr id="3074" name="Picture 2" descr="G:\Ученик года\SAM_5697а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924944"/>
            <a:ext cx="2736304" cy="3648405"/>
          </a:xfrm>
          <a:prstGeom prst="rect">
            <a:avLst/>
          </a:prstGeom>
          <a:noFill/>
        </p:spPr>
      </p:pic>
      <p:pic>
        <p:nvPicPr>
          <p:cNvPr id="3077" name="Picture 5" descr="G:\Ученик года\SAM_569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2828850" cy="3771800"/>
          </a:xfrm>
          <a:prstGeom prst="rect">
            <a:avLst/>
          </a:prstGeom>
          <a:noFill/>
        </p:spPr>
      </p:pic>
      <p:pic>
        <p:nvPicPr>
          <p:cNvPr id="3078" name="Picture 6" descr="G:\Ученик года\SAM_569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4077072"/>
            <a:ext cx="3360374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3051"/>
            <a:ext cx="8147248" cy="1571773"/>
          </a:xfrm>
        </p:spPr>
        <p:txBody>
          <a:bodyPr/>
          <a:lstStyle/>
          <a:p>
            <a:pPr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Каждый год я участвую в конкурсе Русский медвежонок. В этом году я заняла 1 место.</a:t>
            </a:r>
            <a:endParaRPr lang="ru-RU" dirty="0"/>
          </a:p>
        </p:txBody>
      </p:sp>
      <p:pic>
        <p:nvPicPr>
          <p:cNvPr id="4098" name="Picture 2" descr="G:\Ученик года\SAM_56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240360" cy="4796095"/>
          </a:xfrm>
          <a:prstGeom prst="rect">
            <a:avLst/>
          </a:prstGeom>
          <a:noFill/>
        </p:spPr>
      </p:pic>
      <p:pic>
        <p:nvPicPr>
          <p:cNvPr id="6" name="Picture 4" descr="G:\Ученик года\SAM_569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2060848"/>
            <a:ext cx="4948486" cy="36843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91264" cy="1139726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 Также принимаю активное участие в жизни школы и класса.</a:t>
            </a:r>
            <a:endParaRPr lang="ru-RU" sz="3200" dirty="0"/>
          </a:p>
        </p:txBody>
      </p:sp>
      <p:pic>
        <p:nvPicPr>
          <p:cNvPr id="1027" name="Picture 3" descr="C:\Users\техно\Desktop\Новая папка (3)\getImage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4512501" cy="3384376"/>
          </a:xfrm>
          <a:prstGeom prst="rect">
            <a:avLst/>
          </a:prstGeom>
          <a:noFill/>
        </p:spPr>
      </p:pic>
      <p:pic>
        <p:nvPicPr>
          <p:cNvPr id="1028" name="Picture 4" descr="C:\Users\техно\Desktop\Новая папка (3)\getImage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708920"/>
            <a:ext cx="4119331" cy="30894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ехно\Desktop\Новая папка (3)\DSC000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314725" cy="4419426"/>
          </a:xfrm>
          <a:prstGeom prst="rect">
            <a:avLst/>
          </a:prstGeom>
          <a:noFill/>
        </p:spPr>
      </p:pic>
      <p:pic>
        <p:nvPicPr>
          <p:cNvPr id="2051" name="Picture 3" descr="C:\Users\техно\Desktop\Новая папка (3)\getImage (7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573016"/>
            <a:ext cx="4128459" cy="3096344"/>
          </a:xfrm>
          <a:prstGeom prst="rect">
            <a:avLst/>
          </a:prstGeom>
          <a:noFill/>
        </p:spPr>
      </p:pic>
      <p:pic>
        <p:nvPicPr>
          <p:cNvPr id="2052" name="Picture 4" descr="E:\Фото\Мама и Анюта\IMG_161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32656"/>
            <a:ext cx="4224130" cy="316835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175</Words>
  <Application>Microsoft Office PowerPoint</Application>
  <PresentationFormat>Экран (4:3)</PresentationFormat>
  <Paragraphs>23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Обо  мне</vt:lpstr>
      <vt:lpstr>Презентация PowerPoint</vt:lpstr>
      <vt:lpstr>Презентация PowerPoint</vt:lpstr>
      <vt:lpstr>А летом я люблю кататься на роликах и велосипеде.</vt:lpstr>
      <vt:lpstr>Мои достижения</vt:lpstr>
      <vt:lpstr>Презентация PowerPoint</vt:lpstr>
      <vt:lpstr> Также принимаю активное участие в жизни школы и класса.</vt:lpstr>
      <vt:lpstr>Презентация PowerPoint</vt:lpstr>
      <vt:lpstr>Презентация PowerPoint</vt:lpstr>
      <vt:lpstr>Презентация PowerPoint</vt:lpstr>
      <vt:lpstr>Мои увлечения…</vt:lpstr>
      <vt:lpstr>И отдыхать на свежем воздухе!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</dc:title>
  <dc:creator>техно</dc:creator>
  <cp:lastModifiedBy>Олег Митрюшин</cp:lastModifiedBy>
  <cp:revision>30</cp:revision>
  <dcterms:created xsi:type="dcterms:W3CDTF">2014-04-03T12:52:53Z</dcterms:created>
  <dcterms:modified xsi:type="dcterms:W3CDTF">2014-04-13T16:59:24Z</dcterms:modified>
</cp:coreProperties>
</file>