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99"/>
    <a:srgbClr val="00FF00"/>
    <a:srgbClr val="66FF66"/>
    <a:srgbClr val="FFECAF"/>
    <a:srgbClr val="FFDB69"/>
    <a:srgbClr val="CCFF66"/>
    <a:srgbClr val="99FF66"/>
    <a:srgbClr val="9900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52" d="100"/>
          <a:sy n="52" d="100"/>
        </p:scale>
        <p:origin x="-226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20B3-CA28-4018-BBCE-15A190DB38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0FB9-7474-475E-9357-77A8197F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428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на месяц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28700" y="1285852"/>
            <a:ext cx="4800600" cy="5357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" y="6072198"/>
            <a:ext cx="635283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Законы нашего </a:t>
            </a:r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7"/>
          <p:cNvSpPr txBox="1">
            <a:spLocks/>
          </p:cNvSpPr>
          <p:nvPr/>
        </p:nvSpPr>
        <p:spPr>
          <a:xfrm>
            <a:off x="785794" y="2071670"/>
            <a:ext cx="5500726" cy="5000660"/>
          </a:xfrm>
          <a:prstGeom prst="rect">
            <a:avLst/>
          </a:prstGeom>
          <a:solidFill>
            <a:srgbClr val="CCFF99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1. Закон уважения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Уважай людей, и тогда люди будут уважать тебя.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2. Закон дружбы.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 жизни происходят события, которые тяжело пережить одному. Тогда на помощь приходит друг.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 Закон любви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Люби своих друзей, родителей, Родину и всё то, что тебя окружает.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 Закон доброты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Доброта -  это сила. Не бойся быть сильным – дари людям добро.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 Закон милосердия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Рядом с тобой может оказаться человек, которому нужна помощь. Помоги!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6. Закон трудолюбия.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Без труда не вытащишь и рыбку из пруда. Будь трудолюбив!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84"/>
            <a:ext cx="6858000" cy="328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714480"/>
          </a:xfrm>
        </p:spPr>
        <p:txBody>
          <a:bodyPr>
            <a:normAutofit/>
          </a:bodyPr>
          <a:lstStyle/>
          <a:p>
            <a:pPr algn="r"/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уроков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785919"/>
            <a:ext cx="6172200" cy="6382304"/>
          </a:xfrm>
        </p:spPr>
        <p:txBody>
          <a:bodyPr/>
          <a:lstStyle/>
          <a:p>
            <a:pPr fontAlgn="t">
              <a:buNone/>
            </a:pPr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6148680"/>
              </p:ext>
            </p:extLst>
          </p:nvPr>
        </p:nvGraphicFramePr>
        <p:xfrm>
          <a:off x="1500174" y="1500167"/>
          <a:ext cx="2428892" cy="27561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2"/>
              </a:tblGrid>
              <a:tr h="5162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itchFamily="18" charset="0"/>
                        </a:rPr>
                        <a:t>понедельник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1105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103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105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105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1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9142243"/>
              </p:ext>
            </p:extLst>
          </p:nvPr>
        </p:nvGraphicFramePr>
        <p:xfrm>
          <a:off x="4000504" y="1500165"/>
          <a:ext cx="2428891" cy="2728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1"/>
              </a:tblGrid>
              <a:tr h="5000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вторник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9339150"/>
              </p:ext>
            </p:extLst>
          </p:nvPr>
        </p:nvGraphicFramePr>
        <p:xfrm>
          <a:off x="1500174" y="3929059"/>
          <a:ext cx="2428892" cy="2651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2"/>
              </a:tblGrid>
              <a:tr h="4310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среда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987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2987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128597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2987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3498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00504" y="3857622"/>
          <a:ext cx="2428892" cy="27215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2"/>
              </a:tblGrid>
              <a:tr h="5269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четверг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5764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764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764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764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6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6559053"/>
              </p:ext>
            </p:extLst>
          </p:nvPr>
        </p:nvGraphicFramePr>
        <p:xfrm>
          <a:off x="4000504" y="6215073"/>
          <a:ext cx="2428892" cy="27146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2"/>
              </a:tblGrid>
              <a:tr h="4847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суббота</a:t>
                      </a:r>
                      <a:endParaRPr lang="ru-RU" sz="2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4758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84758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48475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387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387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6559053"/>
              </p:ext>
            </p:extLst>
          </p:nvPr>
        </p:nvGraphicFramePr>
        <p:xfrm>
          <a:off x="1500174" y="6215073"/>
          <a:ext cx="2428892" cy="27466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28892"/>
              </a:tblGrid>
              <a:tr h="4365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пятница</a:t>
                      </a:r>
                      <a:endParaRPr lang="ru-RU" sz="2400" b="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650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50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50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50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2400" b="1" i="1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6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5929322"/>
            <a:ext cx="2500306" cy="321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500307" y="1143000"/>
            <a:ext cx="2143139" cy="2571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643446" y="1142976"/>
            <a:ext cx="2000264" cy="2571768"/>
          </a:xfrm>
          <a:prstGeom prst="rect">
            <a:avLst/>
          </a:prstGeom>
          <a:solidFill>
            <a:srgbClr val="CCFF99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en-US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643446" y="3929058"/>
            <a:ext cx="2000264" cy="235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2500306" y="3929058"/>
            <a:ext cx="2143140" cy="2357454"/>
          </a:xfrm>
          <a:prstGeom prst="rect">
            <a:avLst/>
          </a:prstGeom>
          <a:solidFill>
            <a:srgbClr val="CCFF99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2500306" y="6572264"/>
            <a:ext cx="2143140" cy="235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4643446" y="6572264"/>
            <a:ext cx="2000264" cy="2357454"/>
          </a:xfrm>
          <a:prstGeom prst="rect">
            <a:avLst/>
          </a:prstGeom>
          <a:solidFill>
            <a:srgbClr val="CCFF99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6172200" cy="150016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Наш класс</a:t>
            </a:r>
            <a:endParaRPr lang="ru-RU" sz="70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6" y="1285855"/>
          <a:ext cx="5214974" cy="719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6002"/>
                <a:gridCol w="2688972"/>
              </a:tblGrid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художник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цветовод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физорг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аниматор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цветовод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806677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командир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806677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книжник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670578">
                <a:tc>
                  <a:txBody>
                    <a:bodyPr/>
                    <a:lstStyle/>
                    <a:p>
                      <a:pPr algn="ctr"/>
                      <a:endParaRPr lang="ru-RU" sz="2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помощник</a:t>
                      </a:r>
                      <a:r>
                        <a:rPr lang="ru-RU" sz="2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командира</a:t>
                      </a:r>
                      <a:endParaRPr lang="ru-RU" sz="2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29270" y="1"/>
            <a:ext cx="1285860" cy="155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54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Мероприятия на месяц</vt:lpstr>
      <vt:lpstr>Законы нашего класса</vt:lpstr>
      <vt:lpstr>Расписание уроков</vt:lpstr>
      <vt:lpstr>Слайд 4</vt:lpstr>
      <vt:lpstr>Наш класс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</dc:title>
  <dc:creator>Admin</dc:creator>
  <cp:lastModifiedBy>Admin</cp:lastModifiedBy>
  <cp:revision>103</cp:revision>
  <dcterms:created xsi:type="dcterms:W3CDTF">2013-09-14T20:14:11Z</dcterms:created>
  <dcterms:modified xsi:type="dcterms:W3CDTF">2014-04-10T18:18:53Z</dcterms:modified>
</cp:coreProperties>
</file>