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38595584"/>
        <c:axId val="64332544"/>
        <c:axId val="0"/>
      </c:bar3DChart>
      <c:catAx>
        <c:axId val="38595584"/>
        <c:scaling>
          <c:orientation val="minMax"/>
        </c:scaling>
        <c:axPos val="b"/>
        <c:tickLblPos val="nextTo"/>
        <c:crossAx val="64332544"/>
        <c:crosses val="autoZero"/>
        <c:auto val="1"/>
        <c:lblAlgn val="ctr"/>
        <c:lblOffset val="100"/>
      </c:catAx>
      <c:valAx>
        <c:axId val="64332544"/>
        <c:scaling>
          <c:orientation val="minMax"/>
        </c:scaling>
        <c:axPos val="l"/>
        <c:majorGridlines/>
        <c:numFmt formatCode="General" sourceLinked="1"/>
        <c:tickLblPos val="nextTo"/>
        <c:crossAx val="38595584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Фамилии, образованные от прозвищ</c:v>
                </c:pt>
                <c:pt idx="1">
                  <c:v>Фамилии, образованные от имён</c:v>
                </c:pt>
                <c:pt idx="2">
                  <c:v>Фамилии,образованные от мусульманских имён</c:v>
                </c:pt>
                <c:pt idx="3">
                  <c:v>Фамилии с искусственным происхождением</c:v>
                </c:pt>
                <c:pt idx="4">
                  <c:v>Фамилии,образованные от названий цвета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firstSliceAng val="0"/>
      </c:pieChart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65856652533817883"/>
          <c:y val="0.14921900421194662"/>
          <c:w val="0.33133249264396841"/>
          <c:h val="0.74077765117373351"/>
        </c:manualLayout>
      </c:layout>
    </c:legend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4757F-E441-4683-9D54-C05D0657519C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91190-4559-497E-9C8F-0B4C8438C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1190-4559-497E-9C8F-0B4C8438C6C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32656"/>
            <a:ext cx="7772400" cy="32403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МОБУ «Красномайская средняя общеобразовательная школа»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i="1" dirty="0" smtClean="0">
                <a:solidFill>
                  <a:srgbClr val="FF0000"/>
                </a:solidFill>
              </a:rPr>
              <a:t>Проект «Что означает ваша фамилия?»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645024"/>
            <a:ext cx="4498840" cy="266429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Группа «Статисты»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Спасский Николай, Кузенко Валентина, Хлямова Любовь,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Беляев Артур, Суханов Артём,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Джабарова Анастасия, Киреев Кирилл, Кулыева Наталья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Руководитель проекта: </a:t>
            </a:r>
            <a:r>
              <a:rPr lang="ru-RU" dirty="0" smtClean="0">
                <a:solidFill>
                  <a:srgbClr val="0070C0"/>
                </a:solidFill>
              </a:rPr>
              <a:t>Боровик Елена Станиславовна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2304256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        Результаты мини-опроса: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      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smtClean="0">
                <a:solidFill>
                  <a:schemeClr val="tx1"/>
                </a:solidFill>
              </a:rPr>
              <a:t>результате проведенного в начале работы анкетирования  «Знаешь ли ты, что означает твоя фамилия?», мы выяснили, что  из количества учеников 24 человек на вопрос «да» ответили только-3 учащихся, а остальные-21 ответили- «нет».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2924944"/>
          <a:ext cx="6096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12961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Происхождение фамилий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В результате исследования мы выяснили, что в нашем классе фамилий, образованных от прозвищ-10, от имён  – 6.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Фамилий, образованных от мусульманских имён-2.</a:t>
            </a:r>
          </a:p>
          <a:p>
            <a:endParaRPr lang="ru-RU" sz="2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Фамилий с искусственным происхождением-1.</a:t>
            </a:r>
          </a:p>
          <a:p>
            <a:endParaRPr lang="ru-RU" sz="2400" b="1" dirty="0" smtClean="0">
              <a:solidFill>
                <a:srgbClr val="00B0F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Фамилии, образованные от названия цвета-1.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Значение наших фамилий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/>
        </p:nvGraphicFramePr>
        <p:xfrm>
          <a:off x="762000" y="0"/>
          <a:ext cx="791445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63551" y="798512"/>
            <a:ext cx="7708850" cy="3777957"/>
          </a:xfrm>
        </p:spPr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Источники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solidFill>
                <a:srgbClr val="FF0000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Никонов В.А.Словарь русских фамилий.М.:Школа-пресс,1993</a:t>
            </a:r>
          </a:p>
          <a:p>
            <a:pPr marL="342900" indent="-3429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Унбегаун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Б.Русские фамилии./Общ.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ред. Б.А.Успенского.-М.,Прогресс,1995</a:t>
            </a:r>
          </a:p>
          <a:p>
            <a:pPr marL="342900" indent="-342900" algn="just" fontAlgn="auto"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http</a:t>
            </a:r>
            <a:r>
              <a:rPr lang="en-US" sz="2400" b="1" dirty="0">
                <a:solidFill>
                  <a:schemeClr val="tx2"/>
                </a:solidFill>
              </a:rPr>
              <a:t>://</a:t>
            </a:r>
            <a:r>
              <a:rPr lang="en-US" sz="2400" b="1" dirty="0" smtClean="0">
                <a:solidFill>
                  <a:schemeClr val="tx2"/>
                </a:solidFill>
              </a:rPr>
              <a:t>www.imena.org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400" b="1" dirty="0">
                <a:solidFill>
                  <a:schemeClr val="tx2"/>
                </a:solidFill>
              </a:rPr>
              <a:t>http</a:t>
            </a:r>
            <a:r>
              <a:rPr lang="en-US" sz="2400" b="1" dirty="0" smtClean="0">
                <a:solidFill>
                  <a:schemeClr val="tx2"/>
                </a:solidFill>
              </a:rPr>
              <a:t>://ru.wikipedia.org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117</Words>
  <Application>Microsoft Office PowerPoint</Application>
  <PresentationFormat>Экран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МОБУ «Красномайская средняя общеобразовательная школа»   Проект «Что означает ваша фамилия?»</vt:lpstr>
      <vt:lpstr>         Результаты мини-опроса:          В результате проведенного в начале работы анкетирования  «Знаешь ли ты, что означает твоя фамилия?», мы выяснили, что  из количества учеников 24 человек на вопрос «да» ответили только-3 учащихся, а остальные-21 ответили- «нет».</vt:lpstr>
      <vt:lpstr>Происхождение фамилий </vt:lpstr>
      <vt:lpstr>Значение наших фамилий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2014-03-18T10:54:44Z</dcterms:created>
  <dcterms:modified xsi:type="dcterms:W3CDTF">2014-03-20T17:29:34Z</dcterms:modified>
</cp:coreProperties>
</file>