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C0984A-FFF8-496A-AA1A-E656FF0802A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4CB31D-D1A1-422A-89AD-ED15B1584248}">
      <dgm:prSet phldrT="[Текст]"/>
      <dgm:spPr/>
      <dgm:t>
        <a:bodyPr/>
        <a:lstStyle/>
        <a:p>
          <a:r>
            <a:rPr lang="ru-RU" dirty="0" smtClean="0"/>
            <a:t>РАЗВИТИЕ УСТНОЙ РЕЧИ</a:t>
          </a:r>
          <a:endParaRPr lang="ru-RU" dirty="0"/>
        </a:p>
      </dgm:t>
    </dgm:pt>
    <dgm:pt modelId="{3BA1562A-3887-457E-A36F-DDD0F9D53319}" type="parTrans" cxnId="{D7664CCD-5CEA-43AD-B5B0-CD56AD22E11C}">
      <dgm:prSet/>
      <dgm:spPr/>
      <dgm:t>
        <a:bodyPr/>
        <a:lstStyle/>
        <a:p>
          <a:endParaRPr lang="ru-RU"/>
        </a:p>
      </dgm:t>
    </dgm:pt>
    <dgm:pt modelId="{9C381771-71C5-4D57-B970-79D069D28EBC}" type="sibTrans" cxnId="{D7664CCD-5CEA-43AD-B5B0-CD56AD22E11C}">
      <dgm:prSet/>
      <dgm:spPr/>
      <dgm:t>
        <a:bodyPr/>
        <a:lstStyle/>
        <a:p>
          <a:endParaRPr lang="ru-RU"/>
        </a:p>
      </dgm:t>
    </dgm:pt>
    <dgm:pt modelId="{70EF9179-A251-451A-B400-84A45BDDE9A9}">
      <dgm:prSet phldrT="[Текст]"/>
      <dgm:spPr/>
      <dgm:t>
        <a:bodyPr/>
        <a:lstStyle/>
        <a:p>
          <a:r>
            <a:rPr lang="ru-RU" dirty="0" smtClean="0"/>
            <a:t>МАТЕМАТИКА И РАЗВИТИЕ РЕЧИ</a:t>
          </a:r>
          <a:endParaRPr lang="ru-RU" dirty="0"/>
        </a:p>
      </dgm:t>
    </dgm:pt>
    <dgm:pt modelId="{18B97179-CE7B-4A95-9E48-3D97971F8D5A}" type="parTrans" cxnId="{CE36502C-F2AE-4ACC-B698-4C18516848C3}">
      <dgm:prSet/>
      <dgm:spPr/>
      <dgm:t>
        <a:bodyPr/>
        <a:lstStyle/>
        <a:p>
          <a:endParaRPr lang="ru-RU"/>
        </a:p>
      </dgm:t>
    </dgm:pt>
    <dgm:pt modelId="{A86D4D33-4982-4D33-A805-4EC237B2D5D2}" type="sibTrans" cxnId="{CE36502C-F2AE-4ACC-B698-4C18516848C3}">
      <dgm:prSet/>
      <dgm:spPr/>
      <dgm:t>
        <a:bodyPr/>
        <a:lstStyle/>
        <a:p>
          <a:endParaRPr lang="ru-RU"/>
        </a:p>
      </dgm:t>
    </dgm:pt>
    <dgm:pt modelId="{0DA78991-F026-404D-A7BB-19F254ECB1C6}">
      <dgm:prSet phldrT="[Текст]"/>
      <dgm:spPr/>
      <dgm:t>
        <a:bodyPr/>
        <a:lstStyle/>
        <a:p>
          <a:r>
            <a:rPr lang="ru-RU" dirty="0" smtClean="0"/>
            <a:t>ПИСЬМО И РАЗВИТИЕ РЕЧИ</a:t>
          </a:r>
          <a:endParaRPr lang="ru-RU" dirty="0"/>
        </a:p>
      </dgm:t>
    </dgm:pt>
    <dgm:pt modelId="{6AD5F1E1-5C7E-423B-9E4C-8A4670DCB9D1}" type="parTrans" cxnId="{3DE74D90-2A61-4EC7-9FDD-5E88A253325A}">
      <dgm:prSet/>
      <dgm:spPr/>
      <dgm:t>
        <a:bodyPr/>
        <a:lstStyle/>
        <a:p>
          <a:endParaRPr lang="ru-RU"/>
        </a:p>
      </dgm:t>
    </dgm:pt>
    <dgm:pt modelId="{988EE837-308A-4AF3-A473-476E40918E02}" type="sibTrans" cxnId="{3DE74D90-2A61-4EC7-9FDD-5E88A253325A}">
      <dgm:prSet/>
      <dgm:spPr/>
      <dgm:t>
        <a:bodyPr/>
        <a:lstStyle/>
        <a:p>
          <a:endParaRPr lang="ru-RU"/>
        </a:p>
      </dgm:t>
    </dgm:pt>
    <dgm:pt modelId="{5C90F482-96BB-4DDD-8350-ACC986E6CADE}">
      <dgm:prSet phldrT="[Текст]"/>
      <dgm:spPr/>
      <dgm:t>
        <a:bodyPr/>
        <a:lstStyle/>
        <a:p>
          <a:r>
            <a:rPr lang="ru-RU" dirty="0" smtClean="0"/>
            <a:t>ЧТЕНИЕ И РАЗВИТИЕ РЕЧИ</a:t>
          </a:r>
          <a:endParaRPr lang="ru-RU" dirty="0"/>
        </a:p>
      </dgm:t>
    </dgm:pt>
    <dgm:pt modelId="{F66DB527-D32B-4139-AEBF-80B51FCE4F9C}" type="parTrans" cxnId="{90450DF4-E5B8-4499-A05C-CDF70E10BB42}">
      <dgm:prSet/>
      <dgm:spPr/>
      <dgm:t>
        <a:bodyPr/>
        <a:lstStyle/>
        <a:p>
          <a:endParaRPr lang="ru-RU"/>
        </a:p>
      </dgm:t>
    </dgm:pt>
    <dgm:pt modelId="{D07E35C3-CF4D-43F8-9E14-A461ACBC2847}" type="sibTrans" cxnId="{90450DF4-E5B8-4499-A05C-CDF70E10BB42}">
      <dgm:prSet/>
      <dgm:spPr/>
      <dgm:t>
        <a:bodyPr/>
        <a:lstStyle/>
        <a:p>
          <a:endParaRPr lang="ru-RU"/>
        </a:p>
      </dgm:t>
    </dgm:pt>
    <dgm:pt modelId="{7EB838A8-445A-46DB-9CB9-BF5BCC74CE22}" type="pres">
      <dgm:prSet presAssocID="{A0C0984A-FFF8-496A-AA1A-E656FF0802A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609F1A-4849-4D59-A39D-244475D002F6}" type="pres">
      <dgm:prSet presAssocID="{E44CB31D-D1A1-422A-89AD-ED15B158424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E9644-1FF2-4DD3-8263-9901817AD353}" type="pres">
      <dgm:prSet presAssocID="{E44CB31D-D1A1-422A-89AD-ED15B1584248}" presName="spNode" presStyleCnt="0"/>
      <dgm:spPr/>
    </dgm:pt>
    <dgm:pt modelId="{017EB4BB-B9EC-4AE0-8DE7-0280DE45A922}" type="pres">
      <dgm:prSet presAssocID="{9C381771-71C5-4D57-B970-79D069D28EBC}" presName="sibTrans" presStyleLbl="sibTrans1D1" presStyleIdx="0" presStyleCnt="4"/>
      <dgm:spPr/>
      <dgm:t>
        <a:bodyPr/>
        <a:lstStyle/>
        <a:p>
          <a:endParaRPr lang="ru-RU"/>
        </a:p>
      </dgm:t>
    </dgm:pt>
    <dgm:pt modelId="{77E09639-A0CB-4E9C-B7CB-6A0F7C44D6F8}" type="pres">
      <dgm:prSet presAssocID="{70EF9179-A251-451A-B400-84A45BDDE9A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3416F-B1E7-4190-AFF8-3351432F83A8}" type="pres">
      <dgm:prSet presAssocID="{70EF9179-A251-451A-B400-84A45BDDE9A9}" presName="spNode" presStyleCnt="0"/>
      <dgm:spPr/>
    </dgm:pt>
    <dgm:pt modelId="{9C65306E-F50C-4E52-8B98-8EDE1AF2FBB5}" type="pres">
      <dgm:prSet presAssocID="{A86D4D33-4982-4D33-A805-4EC237B2D5D2}" presName="sibTrans" presStyleLbl="sibTrans1D1" presStyleIdx="1" presStyleCnt="4"/>
      <dgm:spPr/>
      <dgm:t>
        <a:bodyPr/>
        <a:lstStyle/>
        <a:p>
          <a:endParaRPr lang="ru-RU"/>
        </a:p>
      </dgm:t>
    </dgm:pt>
    <dgm:pt modelId="{76A8ED5F-F200-4335-BF98-DE07455A34A3}" type="pres">
      <dgm:prSet presAssocID="{0DA78991-F026-404D-A7BB-19F254ECB1C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E0DE0-1E4F-4405-8C81-332FC6730DCB}" type="pres">
      <dgm:prSet presAssocID="{0DA78991-F026-404D-A7BB-19F254ECB1C6}" presName="spNode" presStyleCnt="0"/>
      <dgm:spPr/>
    </dgm:pt>
    <dgm:pt modelId="{4F77479C-F915-409D-8863-9CE26206E8E8}" type="pres">
      <dgm:prSet presAssocID="{988EE837-308A-4AF3-A473-476E40918E02}" presName="sibTrans" presStyleLbl="sibTrans1D1" presStyleIdx="2" presStyleCnt="4"/>
      <dgm:spPr/>
      <dgm:t>
        <a:bodyPr/>
        <a:lstStyle/>
        <a:p>
          <a:endParaRPr lang="ru-RU"/>
        </a:p>
      </dgm:t>
    </dgm:pt>
    <dgm:pt modelId="{1037F748-4015-45DA-AF6A-343FABA74E05}" type="pres">
      <dgm:prSet presAssocID="{5C90F482-96BB-4DDD-8350-ACC986E6CAD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F31B4-3084-41D3-B141-937D16887CC3}" type="pres">
      <dgm:prSet presAssocID="{5C90F482-96BB-4DDD-8350-ACC986E6CADE}" presName="spNode" presStyleCnt="0"/>
      <dgm:spPr/>
    </dgm:pt>
    <dgm:pt modelId="{E657E73E-F120-4DC8-A688-9060F15B8530}" type="pres">
      <dgm:prSet presAssocID="{D07E35C3-CF4D-43F8-9E14-A461ACBC2847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D7664CCD-5CEA-43AD-B5B0-CD56AD22E11C}" srcId="{A0C0984A-FFF8-496A-AA1A-E656FF0802AA}" destId="{E44CB31D-D1A1-422A-89AD-ED15B1584248}" srcOrd="0" destOrd="0" parTransId="{3BA1562A-3887-457E-A36F-DDD0F9D53319}" sibTransId="{9C381771-71C5-4D57-B970-79D069D28EBC}"/>
    <dgm:cxn modelId="{3DE74D90-2A61-4EC7-9FDD-5E88A253325A}" srcId="{A0C0984A-FFF8-496A-AA1A-E656FF0802AA}" destId="{0DA78991-F026-404D-A7BB-19F254ECB1C6}" srcOrd="2" destOrd="0" parTransId="{6AD5F1E1-5C7E-423B-9E4C-8A4670DCB9D1}" sibTransId="{988EE837-308A-4AF3-A473-476E40918E02}"/>
    <dgm:cxn modelId="{CE36502C-F2AE-4ACC-B698-4C18516848C3}" srcId="{A0C0984A-FFF8-496A-AA1A-E656FF0802AA}" destId="{70EF9179-A251-451A-B400-84A45BDDE9A9}" srcOrd="1" destOrd="0" parTransId="{18B97179-CE7B-4A95-9E48-3D97971F8D5A}" sibTransId="{A86D4D33-4982-4D33-A805-4EC237B2D5D2}"/>
    <dgm:cxn modelId="{90450DF4-E5B8-4499-A05C-CDF70E10BB42}" srcId="{A0C0984A-FFF8-496A-AA1A-E656FF0802AA}" destId="{5C90F482-96BB-4DDD-8350-ACC986E6CADE}" srcOrd="3" destOrd="0" parTransId="{F66DB527-D32B-4139-AEBF-80B51FCE4F9C}" sibTransId="{D07E35C3-CF4D-43F8-9E14-A461ACBC2847}"/>
    <dgm:cxn modelId="{8619125D-1398-46A1-B9B9-A5EEC6481B11}" type="presOf" srcId="{5C90F482-96BB-4DDD-8350-ACC986E6CADE}" destId="{1037F748-4015-45DA-AF6A-343FABA74E05}" srcOrd="0" destOrd="0" presId="urn:microsoft.com/office/officeart/2005/8/layout/cycle6"/>
    <dgm:cxn modelId="{DAB0FD40-2F2C-43F0-83B5-703177EE4389}" type="presOf" srcId="{0DA78991-F026-404D-A7BB-19F254ECB1C6}" destId="{76A8ED5F-F200-4335-BF98-DE07455A34A3}" srcOrd="0" destOrd="0" presId="urn:microsoft.com/office/officeart/2005/8/layout/cycle6"/>
    <dgm:cxn modelId="{2AF554F0-0142-4476-AD17-1B0C283EB020}" type="presOf" srcId="{9C381771-71C5-4D57-B970-79D069D28EBC}" destId="{017EB4BB-B9EC-4AE0-8DE7-0280DE45A922}" srcOrd="0" destOrd="0" presId="urn:microsoft.com/office/officeart/2005/8/layout/cycle6"/>
    <dgm:cxn modelId="{B1C7A1E6-0B6E-4ADF-AE03-B1EB1D736415}" type="presOf" srcId="{A0C0984A-FFF8-496A-AA1A-E656FF0802AA}" destId="{7EB838A8-445A-46DB-9CB9-BF5BCC74CE22}" srcOrd="0" destOrd="0" presId="urn:microsoft.com/office/officeart/2005/8/layout/cycle6"/>
    <dgm:cxn modelId="{5659F3D5-D569-49DC-AA92-40E4B558C1AB}" type="presOf" srcId="{E44CB31D-D1A1-422A-89AD-ED15B1584248}" destId="{B0609F1A-4849-4D59-A39D-244475D002F6}" srcOrd="0" destOrd="0" presId="urn:microsoft.com/office/officeart/2005/8/layout/cycle6"/>
    <dgm:cxn modelId="{9406425F-53C2-4E23-8D91-96061E9CB674}" type="presOf" srcId="{988EE837-308A-4AF3-A473-476E40918E02}" destId="{4F77479C-F915-409D-8863-9CE26206E8E8}" srcOrd="0" destOrd="0" presId="urn:microsoft.com/office/officeart/2005/8/layout/cycle6"/>
    <dgm:cxn modelId="{9DB8595A-BF5E-45F5-A471-F0D342B40AB6}" type="presOf" srcId="{A86D4D33-4982-4D33-A805-4EC237B2D5D2}" destId="{9C65306E-F50C-4E52-8B98-8EDE1AF2FBB5}" srcOrd="0" destOrd="0" presId="urn:microsoft.com/office/officeart/2005/8/layout/cycle6"/>
    <dgm:cxn modelId="{B14D06A5-D62E-4D5E-B05A-6E34ED7EBBD3}" type="presOf" srcId="{D07E35C3-CF4D-43F8-9E14-A461ACBC2847}" destId="{E657E73E-F120-4DC8-A688-9060F15B8530}" srcOrd="0" destOrd="0" presId="urn:microsoft.com/office/officeart/2005/8/layout/cycle6"/>
    <dgm:cxn modelId="{BAC3DB3E-113C-4EC7-96E9-91C272DC8AF9}" type="presOf" srcId="{70EF9179-A251-451A-B400-84A45BDDE9A9}" destId="{77E09639-A0CB-4E9C-B7CB-6A0F7C44D6F8}" srcOrd="0" destOrd="0" presId="urn:microsoft.com/office/officeart/2005/8/layout/cycle6"/>
    <dgm:cxn modelId="{7078AD4B-7F59-488D-98BE-97191FA7E867}" type="presParOf" srcId="{7EB838A8-445A-46DB-9CB9-BF5BCC74CE22}" destId="{B0609F1A-4849-4D59-A39D-244475D002F6}" srcOrd="0" destOrd="0" presId="urn:microsoft.com/office/officeart/2005/8/layout/cycle6"/>
    <dgm:cxn modelId="{C5A4262E-F649-49FC-9A4D-5A131DFE9712}" type="presParOf" srcId="{7EB838A8-445A-46DB-9CB9-BF5BCC74CE22}" destId="{329E9644-1FF2-4DD3-8263-9901817AD353}" srcOrd="1" destOrd="0" presId="urn:microsoft.com/office/officeart/2005/8/layout/cycle6"/>
    <dgm:cxn modelId="{7642EBD4-98B9-4C85-9628-4D7F0543AA29}" type="presParOf" srcId="{7EB838A8-445A-46DB-9CB9-BF5BCC74CE22}" destId="{017EB4BB-B9EC-4AE0-8DE7-0280DE45A922}" srcOrd="2" destOrd="0" presId="urn:microsoft.com/office/officeart/2005/8/layout/cycle6"/>
    <dgm:cxn modelId="{DFCCCBB2-7631-496F-9376-843C8CD97BD4}" type="presParOf" srcId="{7EB838A8-445A-46DB-9CB9-BF5BCC74CE22}" destId="{77E09639-A0CB-4E9C-B7CB-6A0F7C44D6F8}" srcOrd="3" destOrd="0" presId="urn:microsoft.com/office/officeart/2005/8/layout/cycle6"/>
    <dgm:cxn modelId="{B0ED0DDE-F537-4394-AF8E-D3D72EEA8F53}" type="presParOf" srcId="{7EB838A8-445A-46DB-9CB9-BF5BCC74CE22}" destId="{EAE3416F-B1E7-4190-AFF8-3351432F83A8}" srcOrd="4" destOrd="0" presId="urn:microsoft.com/office/officeart/2005/8/layout/cycle6"/>
    <dgm:cxn modelId="{F4B924F5-527A-45A8-84A3-CEDF2DB3C6CD}" type="presParOf" srcId="{7EB838A8-445A-46DB-9CB9-BF5BCC74CE22}" destId="{9C65306E-F50C-4E52-8B98-8EDE1AF2FBB5}" srcOrd="5" destOrd="0" presId="urn:microsoft.com/office/officeart/2005/8/layout/cycle6"/>
    <dgm:cxn modelId="{6D340C85-AC62-4965-8B1C-2C4340EFC197}" type="presParOf" srcId="{7EB838A8-445A-46DB-9CB9-BF5BCC74CE22}" destId="{76A8ED5F-F200-4335-BF98-DE07455A34A3}" srcOrd="6" destOrd="0" presId="urn:microsoft.com/office/officeart/2005/8/layout/cycle6"/>
    <dgm:cxn modelId="{5022010D-EA7D-49E3-A3A1-3B9933A6A4A4}" type="presParOf" srcId="{7EB838A8-445A-46DB-9CB9-BF5BCC74CE22}" destId="{09DE0DE0-1E4F-4405-8C81-332FC6730DCB}" srcOrd="7" destOrd="0" presId="urn:microsoft.com/office/officeart/2005/8/layout/cycle6"/>
    <dgm:cxn modelId="{CA382E0E-3C56-4FD3-AEC6-E15CF16368F5}" type="presParOf" srcId="{7EB838A8-445A-46DB-9CB9-BF5BCC74CE22}" destId="{4F77479C-F915-409D-8863-9CE26206E8E8}" srcOrd="8" destOrd="0" presId="urn:microsoft.com/office/officeart/2005/8/layout/cycle6"/>
    <dgm:cxn modelId="{8808F7E0-2350-4902-9098-B26536AED739}" type="presParOf" srcId="{7EB838A8-445A-46DB-9CB9-BF5BCC74CE22}" destId="{1037F748-4015-45DA-AF6A-343FABA74E05}" srcOrd="9" destOrd="0" presId="urn:microsoft.com/office/officeart/2005/8/layout/cycle6"/>
    <dgm:cxn modelId="{DC4D4E67-DBC3-443A-8E64-6DFE5A41F062}" type="presParOf" srcId="{7EB838A8-445A-46DB-9CB9-BF5BCC74CE22}" destId="{F0CF31B4-3084-41D3-B141-937D16887CC3}" srcOrd="10" destOrd="0" presId="urn:microsoft.com/office/officeart/2005/8/layout/cycle6"/>
    <dgm:cxn modelId="{0BE4D6C1-EF7E-43B0-ADC5-8A5B103ADBC0}" type="presParOf" srcId="{7EB838A8-445A-46DB-9CB9-BF5BCC74CE22}" destId="{E657E73E-F120-4DC8-A688-9060F15B8530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609F1A-4849-4D59-A39D-244475D002F6}">
      <dsp:nvSpPr>
        <dsp:cNvPr id="0" name=""/>
        <dsp:cNvSpPr/>
      </dsp:nvSpPr>
      <dsp:spPr>
        <a:xfrm>
          <a:off x="3101680" y="746"/>
          <a:ext cx="1940538" cy="1261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РАЗВИТИЕ УСТНОЙ РЕЧИ</a:t>
          </a:r>
          <a:endParaRPr lang="ru-RU" sz="2000" kern="1200" dirty="0"/>
        </a:p>
      </dsp:txBody>
      <dsp:txXfrm>
        <a:off x="3101680" y="746"/>
        <a:ext cx="1940538" cy="1261350"/>
      </dsp:txXfrm>
    </dsp:sp>
    <dsp:sp modelId="{017EB4BB-B9EC-4AE0-8DE7-0280DE45A922}">
      <dsp:nvSpPr>
        <dsp:cNvPr id="0" name=""/>
        <dsp:cNvSpPr/>
      </dsp:nvSpPr>
      <dsp:spPr>
        <a:xfrm>
          <a:off x="1986356" y="631421"/>
          <a:ext cx="4171186" cy="4171186"/>
        </a:xfrm>
        <a:custGeom>
          <a:avLst/>
          <a:gdLst/>
          <a:ahLst/>
          <a:cxnLst/>
          <a:rect l="0" t="0" r="0" b="0"/>
          <a:pathLst>
            <a:path>
              <a:moveTo>
                <a:pt x="3069866" y="246869"/>
              </a:moveTo>
              <a:arcTo wR="2085593" hR="2085593" stAng="17889616" swAng="2628159"/>
            </a:path>
          </a:pathLst>
        </a:custGeom>
        <a:noFill/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E09639-A0CB-4E9C-B7CB-6A0F7C44D6F8}">
      <dsp:nvSpPr>
        <dsp:cNvPr id="0" name=""/>
        <dsp:cNvSpPr/>
      </dsp:nvSpPr>
      <dsp:spPr>
        <a:xfrm>
          <a:off x="5187273" y="2086339"/>
          <a:ext cx="1940538" cy="1261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МАТЕМАТИКА И РАЗВИТИЕ РЕЧИ</a:t>
          </a:r>
          <a:endParaRPr lang="ru-RU" sz="2000" kern="1200" dirty="0"/>
        </a:p>
      </dsp:txBody>
      <dsp:txXfrm>
        <a:off x="5187273" y="2086339"/>
        <a:ext cx="1940538" cy="1261350"/>
      </dsp:txXfrm>
    </dsp:sp>
    <dsp:sp modelId="{9C65306E-F50C-4E52-8B98-8EDE1AF2FBB5}">
      <dsp:nvSpPr>
        <dsp:cNvPr id="0" name=""/>
        <dsp:cNvSpPr/>
      </dsp:nvSpPr>
      <dsp:spPr>
        <a:xfrm>
          <a:off x="1986356" y="631421"/>
          <a:ext cx="4171186" cy="4171186"/>
        </a:xfrm>
        <a:custGeom>
          <a:avLst/>
          <a:gdLst/>
          <a:ahLst/>
          <a:cxnLst/>
          <a:rect l="0" t="0" r="0" b="0"/>
          <a:pathLst>
            <a:path>
              <a:moveTo>
                <a:pt x="4068692" y="2731360"/>
              </a:moveTo>
              <a:arcTo wR="2085593" hR="2085593" stAng="1082225" swAng="2628159"/>
            </a:path>
          </a:pathLst>
        </a:custGeom>
        <a:noFill/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A8ED5F-F200-4335-BF98-DE07455A34A3}">
      <dsp:nvSpPr>
        <dsp:cNvPr id="0" name=""/>
        <dsp:cNvSpPr/>
      </dsp:nvSpPr>
      <dsp:spPr>
        <a:xfrm>
          <a:off x="3101680" y="4171932"/>
          <a:ext cx="1940538" cy="1261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ПИСЬМО И РАЗВИТИЕ РЕЧИ</a:t>
          </a:r>
          <a:endParaRPr lang="ru-RU" sz="2000" kern="1200" dirty="0"/>
        </a:p>
      </dsp:txBody>
      <dsp:txXfrm>
        <a:off x="3101680" y="4171932"/>
        <a:ext cx="1940538" cy="1261350"/>
      </dsp:txXfrm>
    </dsp:sp>
    <dsp:sp modelId="{4F77479C-F915-409D-8863-9CE26206E8E8}">
      <dsp:nvSpPr>
        <dsp:cNvPr id="0" name=""/>
        <dsp:cNvSpPr/>
      </dsp:nvSpPr>
      <dsp:spPr>
        <a:xfrm>
          <a:off x="1986356" y="631421"/>
          <a:ext cx="4171186" cy="4171186"/>
        </a:xfrm>
        <a:custGeom>
          <a:avLst/>
          <a:gdLst/>
          <a:ahLst/>
          <a:cxnLst/>
          <a:rect l="0" t="0" r="0" b="0"/>
          <a:pathLst>
            <a:path>
              <a:moveTo>
                <a:pt x="1101319" y="3924316"/>
              </a:moveTo>
              <a:arcTo wR="2085593" hR="2085593" stAng="7089616" swAng="2628159"/>
            </a:path>
          </a:pathLst>
        </a:custGeom>
        <a:noFill/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7F748-4015-45DA-AF6A-343FABA74E05}">
      <dsp:nvSpPr>
        <dsp:cNvPr id="0" name=""/>
        <dsp:cNvSpPr/>
      </dsp:nvSpPr>
      <dsp:spPr>
        <a:xfrm>
          <a:off x="1016087" y="2086339"/>
          <a:ext cx="1940538" cy="1261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ЧТЕНИЕ И РАЗВИТИЕ РЕЧИ</a:t>
          </a:r>
          <a:endParaRPr lang="ru-RU" sz="2000" kern="1200" dirty="0"/>
        </a:p>
      </dsp:txBody>
      <dsp:txXfrm>
        <a:off x="1016087" y="2086339"/>
        <a:ext cx="1940538" cy="1261350"/>
      </dsp:txXfrm>
    </dsp:sp>
    <dsp:sp modelId="{E657E73E-F120-4DC8-A688-9060F15B8530}">
      <dsp:nvSpPr>
        <dsp:cNvPr id="0" name=""/>
        <dsp:cNvSpPr/>
      </dsp:nvSpPr>
      <dsp:spPr>
        <a:xfrm>
          <a:off x="1986356" y="631421"/>
          <a:ext cx="4171186" cy="4171186"/>
        </a:xfrm>
        <a:custGeom>
          <a:avLst/>
          <a:gdLst/>
          <a:ahLst/>
          <a:cxnLst/>
          <a:rect l="0" t="0" r="0" b="0"/>
          <a:pathLst>
            <a:path>
              <a:moveTo>
                <a:pt x="102493" y="1439825"/>
              </a:moveTo>
              <a:arcTo wR="2085593" hR="2085593" stAng="11882225" swAng="2628159"/>
            </a:path>
          </a:pathLst>
        </a:custGeom>
        <a:noFill/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4D53CBE-E8BD-4CFE-9FA6-4628C777A64C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CB14323-3CC5-4FDB-BC60-F384BA76A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53CBE-E8BD-4CFE-9FA6-4628C777A64C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B14323-3CC5-4FDB-BC60-F384BA76A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4D53CBE-E8BD-4CFE-9FA6-4628C777A64C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CB14323-3CC5-4FDB-BC60-F384BA76A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53CBE-E8BD-4CFE-9FA6-4628C777A64C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B14323-3CC5-4FDB-BC60-F384BA76A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4D53CBE-E8BD-4CFE-9FA6-4628C777A64C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CB14323-3CC5-4FDB-BC60-F384BA76A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53CBE-E8BD-4CFE-9FA6-4628C777A64C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B14323-3CC5-4FDB-BC60-F384BA76A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53CBE-E8BD-4CFE-9FA6-4628C777A64C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B14323-3CC5-4FDB-BC60-F384BA76A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53CBE-E8BD-4CFE-9FA6-4628C777A64C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B14323-3CC5-4FDB-BC60-F384BA76A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4D53CBE-E8BD-4CFE-9FA6-4628C777A64C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B14323-3CC5-4FDB-BC60-F384BA76A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53CBE-E8BD-4CFE-9FA6-4628C777A64C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B14323-3CC5-4FDB-BC60-F384BA76A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53CBE-E8BD-4CFE-9FA6-4628C777A64C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B14323-3CC5-4FDB-BC60-F384BA76AB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4D53CBE-E8BD-4CFE-9FA6-4628C777A64C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CB14323-3CC5-4FDB-BC60-F384BA76A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533400"/>
            <a:ext cx="5829094" cy="2868168"/>
          </a:xfrm>
        </p:spPr>
        <p:txBody>
          <a:bodyPr/>
          <a:lstStyle/>
          <a:p>
            <a:r>
              <a:rPr lang="ru-RU" dirty="0" smtClean="0"/>
              <a:t>ИСПОЛЬЗОВАНИЕ ПРИЕМОВ И МЕТОДОВ СОЦИАЛЬНЫХ ПРОБ  В ПРЕДМЕТАХ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5357826"/>
            <a:ext cx="5114778" cy="1101248"/>
          </a:xfrm>
        </p:spPr>
        <p:txBody>
          <a:bodyPr/>
          <a:lstStyle/>
          <a:p>
            <a:r>
              <a:rPr lang="ru-RU" dirty="0" smtClean="0"/>
              <a:t>УЧИТЕЛЬ НАЧАЛЬНЫХ КЛАССОВ:</a:t>
            </a:r>
          </a:p>
          <a:p>
            <a:r>
              <a:rPr lang="ru-RU" dirty="0" smtClean="0"/>
              <a:t>ВЕРШИНИНА Т.А.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857232"/>
            <a:ext cx="6715172" cy="2868168"/>
          </a:xfrm>
        </p:spPr>
        <p:txBody>
          <a:bodyPr/>
          <a:lstStyle/>
          <a:p>
            <a:pPr algn="ctr"/>
            <a:r>
              <a:rPr lang="ru-RU" sz="6000" dirty="0" smtClean="0"/>
              <a:t>Спасибо           за внимание!</a:t>
            </a:r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5897880" cy="54484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МЕЖПРЕДМЕТНАЯ СВЯЗЬ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0" y="1071546"/>
          <a:ext cx="8143900" cy="5434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В МАГАЗИН</a:t>
            </a:r>
            <a:endParaRPr lang="ru-RU" dirty="0"/>
          </a:p>
        </p:txBody>
      </p:sp>
      <p:pic>
        <p:nvPicPr>
          <p:cNvPr id="1026" name="Picture 2" descr="C:\Documents and Settings\user\Рабочий стол\Новая папка\Изображение 00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1484784"/>
            <a:ext cx="3429000" cy="2808312"/>
          </a:xfrm>
        </p:spPr>
        <p:txBody>
          <a:bodyPr/>
          <a:lstStyle/>
          <a:p>
            <a:pPr algn="ctr"/>
            <a:r>
              <a:rPr lang="ru-RU" dirty="0" smtClean="0"/>
              <a:t>СЮЖЕТНО-РОЛЕВАЯ ИГРА «Магазин «овощи»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071934" cy="500042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математики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user\Рабочий стол\Новая папка\Изображение 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6113521" cy="5377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Решение задачи</a:t>
            </a:r>
            <a:endParaRPr lang="ru-RU" dirty="0"/>
          </a:p>
        </p:txBody>
      </p:sp>
      <p:pic>
        <p:nvPicPr>
          <p:cNvPr id="5" name="Рисунок 4" descr="Изображение 01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  <p:sp>
        <p:nvSpPr>
          <p:cNvPr id="6" name="Текст 2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071934" cy="500042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математики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844824"/>
            <a:ext cx="3429000" cy="1414458"/>
          </a:xfrm>
        </p:spPr>
        <p:txBody>
          <a:bodyPr/>
          <a:lstStyle/>
          <a:p>
            <a:pPr algn="ctr"/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857224" y="857232"/>
            <a:ext cx="3857652" cy="4572032"/>
          </a:xfrm>
        </p:spPr>
      </p:sp>
      <p:pic>
        <p:nvPicPr>
          <p:cNvPr id="3074" name="Picture 2" descr="C:\Documents and Settings\user\Рабочий стол\Новая папка\Изображение 012.jpg"/>
          <p:cNvPicPr>
            <a:picLocks noChangeAspect="1" noChangeArrowheads="1"/>
          </p:cNvPicPr>
          <p:nvPr/>
        </p:nvPicPr>
        <p:blipFill>
          <a:blip r:embed="rId2" cstate="print"/>
          <a:srcRect b="11957"/>
          <a:stretch>
            <a:fillRect/>
          </a:stretch>
        </p:blipFill>
        <p:spPr bwMode="auto">
          <a:xfrm>
            <a:off x="928662" y="928670"/>
            <a:ext cx="3714776" cy="4429156"/>
          </a:xfrm>
          <a:prstGeom prst="rect">
            <a:avLst/>
          </a:prstGeom>
          <a:noFill/>
        </p:spPr>
      </p:pic>
      <p:sp>
        <p:nvSpPr>
          <p:cNvPr id="7" name="Текст 2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429124" cy="500042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письма и развития речи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4500570"/>
            <a:ext cx="3429000" cy="2057400"/>
          </a:xfrm>
        </p:spPr>
        <p:txBody>
          <a:bodyPr/>
          <a:lstStyle/>
          <a:p>
            <a:pPr algn="ctr"/>
            <a:r>
              <a:rPr lang="ru-RU" dirty="0" smtClean="0"/>
              <a:t>Инсценировка стихотворения «спор овощей»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357158" y="1142984"/>
            <a:ext cx="5214974" cy="4000528"/>
          </a:xfrm>
        </p:spPr>
      </p:sp>
      <p:pic>
        <p:nvPicPr>
          <p:cNvPr id="4098" name="Picture 2" descr="C:\Documents and Settings\user\Рабочий стол\Новая папка\Изображение 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5143536" cy="3857652"/>
          </a:xfrm>
          <a:prstGeom prst="rect">
            <a:avLst/>
          </a:prstGeom>
          <a:noFill/>
        </p:spPr>
      </p:pic>
      <p:sp>
        <p:nvSpPr>
          <p:cNvPr id="6" name="Текст 2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429124" cy="500042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чтения и развития речи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1844824"/>
            <a:ext cx="3203848" cy="2057400"/>
          </a:xfrm>
        </p:spPr>
        <p:txBody>
          <a:bodyPr/>
          <a:lstStyle/>
          <a:p>
            <a:pPr algn="ctr"/>
            <a:r>
              <a:rPr lang="ru-RU" dirty="0" smtClean="0"/>
              <a:t>рассказ               о пользе овощей и фруктов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571472" y="642918"/>
            <a:ext cx="4206240" cy="3214710"/>
          </a:xfrm>
        </p:spPr>
      </p:sp>
      <p:pic>
        <p:nvPicPr>
          <p:cNvPr id="5122" name="Picture 2" descr="C:\Documents and Settings\user\Рабочий стол\Новая папка\Изображение 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5727292" cy="4370828"/>
          </a:xfrm>
          <a:prstGeom prst="rect">
            <a:avLst/>
          </a:prstGeom>
          <a:noFill/>
        </p:spPr>
      </p:pic>
      <p:sp>
        <p:nvSpPr>
          <p:cNvPr id="8" name="Текст 2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429124" cy="500042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чтения и развития речи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3857628"/>
            <a:ext cx="4214810" cy="2057400"/>
          </a:xfrm>
        </p:spPr>
        <p:txBody>
          <a:bodyPr/>
          <a:lstStyle/>
          <a:p>
            <a:pPr algn="ctr"/>
            <a:r>
              <a:rPr lang="ru-RU" dirty="0" smtClean="0"/>
              <a:t>Создание книжки-передвижки</a:t>
            </a:r>
            <a:br>
              <a:rPr lang="ru-RU" dirty="0" smtClean="0"/>
            </a:br>
            <a:r>
              <a:rPr lang="ru-RU" dirty="0" smtClean="0"/>
              <a:t>«о пользе овощей и фруктов»</a:t>
            </a:r>
            <a:endParaRPr lang="ru-RU" dirty="0"/>
          </a:p>
        </p:txBody>
      </p:sp>
      <p:pic>
        <p:nvPicPr>
          <p:cNvPr id="5" name="Рисунок 4" descr="Изображение 03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  <p:pic>
        <p:nvPicPr>
          <p:cNvPr id="6146" name="Picture 2" descr="C:\Documents and Settings\user\Рабочий стол\Новая папка\Изображение 0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142852"/>
            <a:ext cx="3792912" cy="2844684"/>
          </a:xfrm>
          <a:prstGeom prst="rect">
            <a:avLst/>
          </a:prstGeom>
          <a:noFill/>
        </p:spPr>
      </p:pic>
      <p:sp>
        <p:nvSpPr>
          <p:cNvPr id="7" name="Текст 2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429124" cy="500042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чтения и развития речи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</TotalTime>
  <Words>88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ИСПОЛЬЗОВАНИЕ ПРИЕМОВ И МЕТОДОВ СОЦИАЛЬНЫХ ПРОБ  В ПРЕДМЕТАХ</vt:lpstr>
      <vt:lpstr>МЕЖПРЕДМЕТНАЯ СВЯЗЬ</vt:lpstr>
      <vt:lpstr>ЭКСКУРСИЯ В МАГАЗИН</vt:lpstr>
      <vt:lpstr>СЮЖЕТНО-РОЛЕВАЯ ИГРА «Магазин «овощи»</vt:lpstr>
      <vt:lpstr>Решение задачи</vt:lpstr>
      <vt:lpstr>Словарная работа</vt:lpstr>
      <vt:lpstr>Инсценировка стихотворения «спор овощей»</vt:lpstr>
      <vt:lpstr>рассказ               о пользе овощей и фруктов</vt:lpstr>
      <vt:lpstr>Создание книжки-передвижки «о пользе овощей и фруктов»</vt:lpstr>
      <vt:lpstr>Спасибо           за внимание!</vt:lpstr>
    </vt:vector>
  </TitlesOfParts>
  <Company>bdc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ПРИЕМОВ И МЕТОДОВ СОЦИАЛЬНЫХ ПРОБ  В ПРЕДМЕТАХ</dc:title>
  <dc:creator>user</dc:creator>
  <cp:lastModifiedBy>CoolXP User</cp:lastModifiedBy>
  <cp:revision>9</cp:revision>
  <dcterms:created xsi:type="dcterms:W3CDTF">2012-10-31T12:22:41Z</dcterms:created>
  <dcterms:modified xsi:type="dcterms:W3CDTF">2014-04-11T07:19:17Z</dcterms:modified>
</cp:coreProperties>
</file>