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BDCB-1FFA-4431-8AA2-64CC0906629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2C2C-D1A3-476E-8413-8D48468D0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BDCB-1FFA-4431-8AA2-64CC0906629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2C2C-D1A3-476E-8413-8D48468D0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BDCB-1FFA-4431-8AA2-64CC0906629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2C2C-D1A3-476E-8413-8D48468D0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BDCB-1FFA-4431-8AA2-64CC0906629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2C2C-D1A3-476E-8413-8D48468D0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BDCB-1FFA-4431-8AA2-64CC0906629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2C2C-D1A3-476E-8413-8D48468D0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BDCB-1FFA-4431-8AA2-64CC0906629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2C2C-D1A3-476E-8413-8D48468D0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BDCB-1FFA-4431-8AA2-64CC0906629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2C2C-D1A3-476E-8413-8D48468D0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BDCB-1FFA-4431-8AA2-64CC0906629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2C2C-D1A3-476E-8413-8D48468D0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BDCB-1FFA-4431-8AA2-64CC0906629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2C2C-D1A3-476E-8413-8D48468D0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BDCB-1FFA-4431-8AA2-64CC0906629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2C2C-D1A3-476E-8413-8D48468D0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BDCB-1FFA-4431-8AA2-64CC0906629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2C2C-D1A3-476E-8413-8D48468D0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BDCB-1FFA-4431-8AA2-64CC0906629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2C2C-D1A3-476E-8413-8D48468D0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skn.gov.ru/pages/main/prevent/13639/index.shtml" TargetMode="External"/><Relationship Id="rId2" Type="http://schemas.openxmlformats.org/officeDocument/2006/relationships/hyperlink" Target="http://www.fskn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skn.gov.ru/pages/main/prevent/13639/index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7076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ИНТЕРНЕТ – УРОК</a:t>
            </a:r>
            <a:br>
              <a:rPr lang="ru-RU" sz="2800" dirty="0" smtClean="0"/>
            </a:br>
            <a:r>
              <a:rPr lang="ru-RU" sz="2800" dirty="0" smtClean="0"/>
              <a:t>«Имею право, знать</a:t>
            </a:r>
            <a:r>
              <a:rPr lang="ru-RU" sz="2800" dirty="0" smtClean="0"/>
              <a:t>!» в МБОУ </a:t>
            </a:r>
            <a:r>
              <a:rPr lang="ru-RU" sz="2800" dirty="0" err="1" smtClean="0"/>
              <a:t>Зоргольской</a:t>
            </a:r>
            <a:r>
              <a:rPr lang="ru-RU" sz="2800" dirty="0" smtClean="0"/>
              <a:t> СОШ</a:t>
            </a:r>
            <a:endParaRPr lang="ru-RU" sz="2800" dirty="0"/>
          </a:p>
        </p:txBody>
      </p:sp>
      <p:pic>
        <p:nvPicPr>
          <p:cNvPr id="7" name="Содержимое 6" descr="DSC004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0023" y="1196752"/>
            <a:ext cx="3968442" cy="2232248"/>
          </a:xfrm>
          <a:scene3d>
            <a:camera prst="isometricOffAxis2Left"/>
            <a:lightRig rig="threePt" dir="t"/>
          </a:scene3d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251520" y="980728"/>
            <a:ext cx="4176464" cy="5544616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/>
              <a:t>Цели </a:t>
            </a:r>
            <a:r>
              <a:rPr lang="ru-RU" sz="1600" b="1" dirty="0"/>
              <a:t>урока:</a:t>
            </a:r>
            <a:r>
              <a:rPr lang="ru-RU" sz="1600" dirty="0"/>
              <a:t>  ознакомить учащихся со специальным разделом на официальном сайте Федеральной службы Российской Федерации по контролю  за оборотом наркотиков (www.fskn.gov.ru), иными Интернет-ресурсами антинаркотической направленности, а также научить ими пользоваться при возникающей необходимости.</a:t>
            </a:r>
          </a:p>
          <a:p>
            <a:pPr algn="ctr"/>
            <a:r>
              <a:rPr lang="ru-RU" sz="1600" b="1" dirty="0"/>
              <a:t>Задачи урока: </a:t>
            </a:r>
            <a:endParaRPr lang="ru-RU" sz="1600" dirty="0"/>
          </a:p>
          <a:p>
            <a:pPr algn="ctr"/>
            <a:r>
              <a:rPr lang="ru-RU" sz="1600" dirty="0"/>
              <a:t>1. Способствовать формированию у обучающихся потребности в здоровом образе жизни. </a:t>
            </a:r>
          </a:p>
          <a:p>
            <a:pPr algn="ctr"/>
            <a:r>
              <a:rPr lang="ru-RU" sz="1600" dirty="0"/>
              <a:t>2. Формировать отрицательное отношение к наркотикам.                                                                        </a:t>
            </a:r>
          </a:p>
          <a:p>
            <a:pPr algn="ctr"/>
            <a:r>
              <a:rPr lang="ru-RU" sz="1600" dirty="0"/>
              <a:t>3. Выработать умение психологически противодействовать  психоактивным веществам.</a:t>
            </a:r>
          </a:p>
          <a:p>
            <a:pPr algn="ctr"/>
            <a:r>
              <a:rPr lang="ru-RU" sz="1600" dirty="0"/>
              <a:t>4. Привлечь внимание школьников к проблемам борьбы с наркоманией, курением.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333374"/>
          <a:ext cx="8229600" cy="6182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4032448"/>
                <a:gridCol w="2818656"/>
              </a:tblGrid>
              <a:tr h="486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Этапы урока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Деятельность учителя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Деятельность учащихся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16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Подготовительный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Здравствуйте! 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Скажите, что нужно человеку, чтобы всегда быть в хорошем настроении, в хорошей форме? (Здоровье) 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-Какого человека можно назвать здоровым? 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Здоровый человек редко задумывается над тем, что такое здоровье. Между тем здоровье — одна из главных ценностей человеческой жизни, источник радости. Каждый с юных лет должен заботиться о своем здоровье, иметь знания о гигиене, первой медицинской помощи, и о том, как не навредить своему организму. 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-А если человек нездоров, какие последствия его ожидают? 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Плохое здоровье, болезни служат причиной отставания в росте, слабой успеваемости, плохого настроения.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-А что же нужно делать, чтобы быть здоровым! (Вести здоровый образ жизни).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Сегодня в рамках государственной антинаркотической политики Российской Федерации мы проводим Интернет - урок «Имею право, знать!».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Целью проведения нашего занятия является знакомство с последствиями различных зависимостей, их профилактикой, об источниках официальной информации, имеющихся в сети Интернет.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Слушают, анализируют, отвечают на вопросы, участвуют в определении темы и целей урока.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4536504"/>
                <a:gridCol w="2242592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Основной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На этом уроке  вы познакомитесь  с имеющимися в сети Интернет ресурсами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антинаркотической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направленности, а также научитесь  ими пользоваться в случае необходимости.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Изучение мы начнем с официального сайта ФСКН России.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Я прошу Вас выйти на главную страницу сайта </a:t>
                      </a:r>
                      <a:r>
                        <a:rPr lang="en-US" sz="11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www</a:t>
                      </a:r>
                      <a:r>
                        <a:rPr lang="ru-RU" sz="11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.</a:t>
                      </a:r>
                      <a:r>
                        <a:rPr lang="en-US" sz="1100" u="sng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fskn</a:t>
                      </a:r>
                      <a:r>
                        <a:rPr lang="ru-RU" sz="11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.</a:t>
                      </a:r>
                      <a:r>
                        <a:rPr lang="en-US" sz="1100" u="sng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ru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на которой имеется специально созданный раздел Интернет- урока «Имею право знать!».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 данном разделе в первую очередь вы можете получить сведения о всех территориальных органах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наркоконтроля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Российской Федерации.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Через интерактивную карту страны у вас есть возможность ознакомиться с Управлением ФСКН России по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Забайкльскому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 краю,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а также зайти на сайт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75.</a:t>
                      </a:r>
                      <a:r>
                        <a:rPr lang="en-US" sz="1100" dirty="0" err="1">
                          <a:latin typeface="Times New Roman"/>
                          <a:ea typeface="Calibri"/>
                          <a:cs typeface="Times New Roman"/>
                        </a:rPr>
                        <a:t>fskn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100" dirty="0" err="1">
                          <a:latin typeface="Times New Roman"/>
                          <a:ea typeface="Calibri"/>
                          <a:cs typeface="Times New Roman"/>
                        </a:rPr>
                        <a:t>gov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100" dirty="0" err="1">
                          <a:latin typeface="Times New Roman"/>
                          <a:ea typeface="Calibri"/>
                          <a:cs typeface="Times New Roman"/>
                        </a:rPr>
                        <a:t>ru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.  на сайте имеется вся необходимая контактная информация: место расположения, телефон доверия и номер дежурной части, предоставлена возможность отправить сообщение через Интернет.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Также можно непосредственно обратиться в наш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районный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отдел. На все вопросы вам обязательно ответят компетентные  специалисты.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Наиболее интересными для вас являются материалы специальных разделов Интернет -урока.  Для этого выбираем раздел  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Направления деятельности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, затем 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Интернет-урок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. Предлагаю посмотреть один из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из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них  «Для учащихся от 16 и старше».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Давайте рассмотрим одну из его страниц «О вреде наркотиков».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Перейдем обратно на главную страницу. Также здесь можно найти и посмотреть полезное видео. Для этого выбираем раздел </a:t>
                      </a:r>
                      <a:r>
                        <a:rPr lang="ru-RU" sz="1100" b="1" dirty="0" err="1">
                          <a:latin typeface="Times New Roman"/>
                          <a:ea typeface="Calibri"/>
                          <a:cs typeface="Times New Roman"/>
                        </a:rPr>
                        <a:t>Антинаркотические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 видеофильмы.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Теперь я предлагаю вашему вниманию отдельные фрагменты из специально созданного для нашего урока фильма 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«Территория безопасности».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Теперь я вам предлагаю зайти в раздел 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«Не повтори чужих ошибок»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Предлагаю сделать зарисовку «Наркомания глазами окружающих»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Times New Roman"/>
                        </a:rPr>
                        <a:t>Учащиеся проходят по ссылке </a:t>
                      </a:r>
                      <a:r>
                        <a:rPr lang="ru-RU" sz="1100" i="1" u="sng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hlinkClick r:id="rId3"/>
                        </a:rPr>
                        <a:t>http://fskn.gov.ru/pages/main/prevent/13639/index.shtml</a:t>
                      </a:r>
                      <a:r>
                        <a:rPr lang="ru-RU" sz="1100" i="1" dirty="0">
                          <a:latin typeface="Calibri"/>
                          <a:ea typeface="Times New Roman"/>
                        </a:rPr>
                        <a:t>, попадают на страницу Интернет - урока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Times New Roman"/>
                        </a:rPr>
                        <a:t>Учащиеся, изучают и анализируют материал сайта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Учащиеся знакомятся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информацией: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о вредных привычках,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 о наркотиках,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об ответственности за распространение наркотиков и др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Times New Roman"/>
                        </a:rPr>
                        <a:t>Демонстрация фрагмента фильма «Территория безопасности» (10-15 мин)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Учащиеся изучают: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«Три правила независимого человека» и «Тройная ловушка»</a:t>
                      </a:r>
                      <a:r>
                        <a:rPr lang="ru-RU" sz="1100" b="1" i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912"/>
          <a:ext cx="8229600" cy="511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3819872"/>
                <a:gridCol w="2743200"/>
              </a:tblGrid>
              <a:tr h="5112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Подведение итогов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Учащимся предлагается обдумать рассмотренный материал, сформулировать вопросы, возникшие у них, зайти на сайте в раздел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«Вопросы и ответы»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«Молодежь - Открытый диалог»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 задать любой интересующий их вопрос.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Учащимся предлагается заполнить специальную анкету и самостоятельно поработать с Интернет-ресурсами, которые мы сейчас просмотрели.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 завершении урока учащимся предлагается письменно сформулировать предложения, которые позволят защитить их от употребления наркотиков..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Спасибо за активное участие!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Формулируют вопросы и размещают их на сайте.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Заполняют анкету на сайте ФСКН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457200" algn="l"/>
                        </a:tabLs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Учащиеся выполняют задание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19672" y="5424478"/>
            <a:ext cx="604867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Список использованных источников информации: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Официальный сайт Федеральной службы РФ по контролю за оборотом наркотиков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http://fskn.gov.ru/pages/main/prevent/13639/index.shtml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713</Words>
  <Application>Microsoft Office PowerPoint</Application>
  <PresentationFormat>Экран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ИНТЕРНЕТ – УРОК «Имею право, знать!» в МБОУ Зоргольской СОШ</vt:lpstr>
      <vt:lpstr>Слайд 2</vt:lpstr>
      <vt:lpstr>Слайд 3</vt:lpstr>
      <vt:lpstr>Слайд 4</vt:lpstr>
    </vt:vector>
  </TitlesOfParts>
  <Company>Windows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</dc:creator>
  <cp:lastModifiedBy>Маруся</cp:lastModifiedBy>
  <cp:revision>9</cp:revision>
  <dcterms:created xsi:type="dcterms:W3CDTF">2013-12-25T04:39:53Z</dcterms:created>
  <dcterms:modified xsi:type="dcterms:W3CDTF">2014-03-30T03:06:22Z</dcterms:modified>
</cp:coreProperties>
</file>