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61E1F7-1BA9-45DF-9AEA-3FA491DC0A3C}" type="datetimeFigureOut">
              <a:rPr lang="ru-RU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D417D2-DE1A-45DF-87F4-F050E794E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67338-5061-4FF0-AEF3-A83916504852}" type="datetime1">
              <a:rPr lang="ru-RU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D7036-DB26-470B-9609-D50D031B5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BA734-2ED3-4554-AB1F-B4D475533D80}" type="datetime1">
              <a:rPr lang="ru-RU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D1B96-0CF9-4828-985F-9C9D8F4C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47FD0-F449-4BD8-89E3-C1582C894CD9}" type="datetime1">
              <a:rPr lang="ru-RU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524C-8588-4A8B-9657-411343EF9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CCCAC-AE69-4B80-9045-0BE59A601AA8}" type="datetime1">
              <a:rPr lang="ru-RU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D4E0D-295A-4278-870B-FFC9669C7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0562F-AFB4-4640-83A8-82B48F17570A}" type="datetime1">
              <a:rPr lang="ru-RU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7F48D-2025-4468-BF48-41AEC96A8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E3EAA-885A-4EFF-89B1-B9A48C54ADCE}" type="datetime1">
              <a:rPr lang="ru-RU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004F6-B67B-40DE-99C1-92DDBAFF4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98E8C-E4DF-48DF-9B1C-396EB233E220}" type="datetime1">
              <a:rPr lang="ru-RU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76615-0C03-40E9-AED6-C73CD2B42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5B3CC-E555-4201-A534-4C715246A122}" type="datetime1">
              <a:rPr lang="ru-RU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7720-9654-436F-8289-AAF069510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37FBF-B73A-41D6-8C9F-D0AFFBD8AB56}" type="datetime1">
              <a:rPr lang="ru-RU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012F0-CAD8-494C-A0AC-9E8516295A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D1E53-3736-4355-A86F-BF4EB99CCB25}" type="datetime1">
              <a:rPr lang="ru-RU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725E8-9886-4C01-87C3-3496D6BFA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B06A5-21CE-44E4-B3C3-E8ED976FE3F0}" type="datetime1">
              <a:rPr lang="ru-RU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57CB7-5A50-4203-B3E1-6CFC46F21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0BE131-9B0D-4815-93F2-C54D62B7C2CD}" type="datetime1">
              <a:rPr lang="ru-RU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E60E42-2344-4BD8-85CC-E07310E40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3568" y="-891480"/>
            <a:ext cx="7772400" cy="417646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Урок русского языка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2 класс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7848872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Учебник:  Полякова А.В. Русский язык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  <a:r>
              <a:rPr lang="ru-RU" sz="2400" b="1" dirty="0" smtClean="0">
                <a:solidFill>
                  <a:srgbClr val="002060"/>
                </a:solidFill>
              </a:rPr>
              <a:t> 2 класс</a:t>
            </a:r>
            <a:r>
              <a:rPr lang="en-US" sz="2400" b="1" dirty="0" smtClean="0">
                <a:solidFill>
                  <a:srgbClr val="002060"/>
                </a:solidFill>
              </a:rPr>
              <a:t>. 2 </a:t>
            </a:r>
            <a:r>
              <a:rPr lang="ru-RU" sz="2400" b="1" dirty="0" smtClean="0">
                <a:solidFill>
                  <a:srgbClr val="002060"/>
                </a:solidFill>
              </a:rPr>
              <a:t>часть.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915937" y="4221088"/>
            <a:ext cx="32280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Учитель начальных классов</a:t>
            </a:r>
          </a:p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Маляр Мария Александровна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-180528" y="22048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Слова с безударными гласными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корне слова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2555776" y="620688"/>
            <a:ext cx="1110581" cy="1530548"/>
          </a:xfrm>
          <a:prstGeom prst="flowChartPunchedTap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6732240" y="4005064"/>
            <a:ext cx="1110581" cy="1530548"/>
          </a:xfrm>
          <a:prstGeom prst="flowChartPunchedTap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4572000" y="2060848"/>
            <a:ext cx="1110581" cy="1530548"/>
          </a:xfrm>
          <a:prstGeom prst="flowChartPunchedTap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755576" y="4581128"/>
            <a:ext cx="1018314" cy="1530548"/>
          </a:xfrm>
          <a:prstGeom prst="flowChartPunchedTap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2771800" y="3501008"/>
            <a:ext cx="983746" cy="1530548"/>
          </a:xfrm>
          <a:prstGeom prst="flowChartPunchedTap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7020272" y="764704"/>
            <a:ext cx="1260786" cy="1530548"/>
          </a:xfrm>
          <a:prstGeom prst="flowChartPunchedTap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G:\картиночки\Анимашки\книги\blueguestbook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5733256"/>
            <a:ext cx="1224136" cy="902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539552" y="1844824"/>
            <a:ext cx="7560840" cy="4752528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80416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Безударные гласные </a:t>
            </a:r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  <a:p>
            <a:pPr algn="ctr" rtl="0"/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</a:rPr>
              <a:t>в корне  слова</a:t>
            </a:r>
          </a:p>
          <a:p>
            <a:pPr algn="ctr" rtl="0"/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</a:rPr>
              <a:t>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</p:txBody>
      </p:sp>
      <p:pic>
        <p:nvPicPr>
          <p:cNvPr id="1029" name="Picture 5" descr="G:\картиночки\Смешарики\1cacc5a9e33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581128"/>
            <a:ext cx="1325443" cy="1877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764704"/>
            <a:ext cx="4051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Алгоритм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81" y="2000240"/>
            <a:ext cx="7826502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Читаю слово.</a:t>
            </a:r>
          </a:p>
          <a:p>
            <a:pPr marL="342900" indent="-342900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Определяю ударение.</a:t>
            </a:r>
          </a:p>
          <a:p>
            <a:pPr marL="342900" indent="-342900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Подбираю однокоренные слова.</a:t>
            </a:r>
          </a:p>
          <a:p>
            <a:pPr marL="342900" indent="-342900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Выделяю корень слова.</a:t>
            </a:r>
          </a:p>
          <a:p>
            <a:pPr marL="342900" indent="-342900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Подбираю проверочное слово.</a:t>
            </a:r>
          </a:p>
          <a:p>
            <a:pPr marL="342900" indent="-342900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Пишу гласную.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4" name="Picture 2" descr="G:\картиночки\Рисунки для презентаций\RFW6CCA76QI9QCAETA42CCAH57MQKCAJ65IATCA33ZE7FCAHXOESCCAY7TFG3CAETNW9WCAYACB02CAPVYQE0CA4H1MQBCAEH8DYICAW5CV8QCAF029ZCCADE9O9UCAA1NBLPCA95RZ30CA5V4VPTCA3K8P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445224"/>
            <a:ext cx="864096" cy="10286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37FBF-B73A-41D6-8C9F-D0AFFBD8AB56}" type="datetime1">
              <a:rPr lang="ru-RU" smtClean="0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012F0-CAD8-494C-A0AC-9E8516295A2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Двойная волна 3"/>
          <p:cNvSpPr/>
          <p:nvPr/>
        </p:nvSpPr>
        <p:spPr>
          <a:xfrm>
            <a:off x="179512" y="1916832"/>
            <a:ext cx="4420445" cy="1758613"/>
          </a:xfrm>
          <a:prstGeom prst="doubleWave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8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ор</a:t>
            </a:r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8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нь</a:t>
            </a:r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endParaRPr lang="ru-RU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4788024" y="2132856"/>
            <a:ext cx="3240360" cy="504056"/>
          </a:xfrm>
          <a:custGeom>
            <a:avLst/>
            <a:gdLst>
              <a:gd name="connsiteX0" fmla="*/ 0 w 2939143"/>
              <a:gd name="connsiteY0" fmla="*/ 442686 h 453572"/>
              <a:gd name="connsiteX1" fmla="*/ 881743 w 2939143"/>
              <a:gd name="connsiteY1" fmla="*/ 61686 h 453572"/>
              <a:gd name="connsiteX2" fmla="*/ 2242457 w 2939143"/>
              <a:gd name="connsiteY2" fmla="*/ 72572 h 453572"/>
              <a:gd name="connsiteX3" fmla="*/ 2939143 w 2939143"/>
              <a:gd name="connsiteY3" fmla="*/ 453572 h 453572"/>
              <a:gd name="connsiteX4" fmla="*/ 2939143 w 2939143"/>
              <a:gd name="connsiteY4" fmla="*/ 453572 h 453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9143" h="453572">
                <a:moveTo>
                  <a:pt x="0" y="442686"/>
                </a:moveTo>
                <a:cubicBezTo>
                  <a:pt x="254000" y="283029"/>
                  <a:pt x="508000" y="123372"/>
                  <a:pt x="881743" y="61686"/>
                </a:cubicBezTo>
                <a:cubicBezTo>
                  <a:pt x="1255486" y="0"/>
                  <a:pt x="1899557" y="7258"/>
                  <a:pt x="2242457" y="72572"/>
                </a:cubicBezTo>
                <a:cubicBezTo>
                  <a:pt x="2585357" y="137886"/>
                  <a:pt x="2939143" y="453572"/>
                  <a:pt x="2939143" y="453572"/>
                </a:cubicBezTo>
                <a:lnTo>
                  <a:pt x="2939143" y="453572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1331640" y="2348880"/>
            <a:ext cx="144016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8024" y="2132856"/>
            <a:ext cx="403437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коренья</a:t>
            </a:r>
            <a:endParaRPr lang="ru-RU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395536" y="2132856"/>
            <a:ext cx="3456384" cy="504056"/>
          </a:xfrm>
          <a:custGeom>
            <a:avLst/>
            <a:gdLst>
              <a:gd name="connsiteX0" fmla="*/ 0 w 2939143"/>
              <a:gd name="connsiteY0" fmla="*/ 442686 h 453572"/>
              <a:gd name="connsiteX1" fmla="*/ 881743 w 2939143"/>
              <a:gd name="connsiteY1" fmla="*/ 61686 h 453572"/>
              <a:gd name="connsiteX2" fmla="*/ 2242457 w 2939143"/>
              <a:gd name="connsiteY2" fmla="*/ 72572 h 453572"/>
              <a:gd name="connsiteX3" fmla="*/ 2939143 w 2939143"/>
              <a:gd name="connsiteY3" fmla="*/ 453572 h 453572"/>
              <a:gd name="connsiteX4" fmla="*/ 2939143 w 2939143"/>
              <a:gd name="connsiteY4" fmla="*/ 453572 h 453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9143" h="453572">
                <a:moveTo>
                  <a:pt x="0" y="442686"/>
                </a:moveTo>
                <a:cubicBezTo>
                  <a:pt x="254000" y="283029"/>
                  <a:pt x="508000" y="123372"/>
                  <a:pt x="881743" y="61686"/>
                </a:cubicBezTo>
                <a:cubicBezTo>
                  <a:pt x="1255486" y="0"/>
                  <a:pt x="1899557" y="7258"/>
                  <a:pt x="2242457" y="72572"/>
                </a:cubicBezTo>
                <a:cubicBezTo>
                  <a:pt x="2585357" y="137886"/>
                  <a:pt x="2939143" y="453572"/>
                  <a:pt x="2939143" y="453572"/>
                </a:cubicBezTo>
                <a:lnTo>
                  <a:pt x="2939143" y="453572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6876256" y="2276872"/>
            <a:ext cx="144016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6660232" y="3356992"/>
            <a:ext cx="360040" cy="83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6660232" y="3501008"/>
            <a:ext cx="360040" cy="83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123728" y="3429000"/>
            <a:ext cx="423664" cy="83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386" name="Picture 2" descr="Картинка 33 из 65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869160"/>
            <a:ext cx="1946456" cy="14104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9" name="Прямоугольник 28"/>
          <p:cNvSpPr/>
          <p:nvPr/>
        </p:nvSpPr>
        <p:spPr>
          <a:xfrm>
            <a:off x="1979712" y="2132856"/>
            <a:ext cx="76174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37FBF-B73A-41D6-8C9F-D0AFFBD8AB56}" type="datetime1">
              <a:rPr lang="ru-RU" smtClean="0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012F0-CAD8-494C-A0AC-9E8516295A2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275856" y="1124744"/>
            <a:ext cx="338437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мосты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ковёр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зима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страна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ряды 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2770" name="Picture 2" descr="G:\картиночки\Анимашки\знаки\1gif25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3140968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7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37FBF-B73A-41D6-8C9F-D0AFFBD8AB56}" type="datetime1">
              <a:rPr lang="ru-RU" smtClean="0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012F0-CAD8-494C-A0AC-9E8516295A2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80519" y="836712"/>
            <a:ext cx="4213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 урока:</a:t>
            </a:r>
            <a:endParaRPr lang="ru-RU" sz="5400" b="1" cap="none" spc="0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9969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«Безударные гласные </a:t>
            </a:r>
            <a:endParaRPr lang="ru-RU" sz="5400" b="1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корне  слова»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37FBF-B73A-41D6-8C9F-D0AFFBD8AB56}" type="datetime1">
              <a:rPr lang="ru-RU" smtClean="0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012F0-CAD8-494C-A0AC-9E8516295A2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cxnSp>
        <p:nvCxnSpPr>
          <p:cNvPr id="33794" name="AutoShape 2"/>
          <p:cNvCxnSpPr>
            <a:cxnSpLocks noChangeShapeType="1"/>
          </p:cNvCxnSpPr>
          <p:nvPr/>
        </p:nvCxnSpPr>
        <p:spPr bwMode="auto">
          <a:xfrm flipH="1">
            <a:off x="3131840" y="908720"/>
            <a:ext cx="6102" cy="2444998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3795" name="AutoShape 3"/>
          <p:cNvCxnSpPr>
            <a:cxnSpLocks noChangeShapeType="1"/>
          </p:cNvCxnSpPr>
          <p:nvPr/>
        </p:nvCxnSpPr>
        <p:spPr bwMode="auto">
          <a:xfrm flipH="1">
            <a:off x="6804248" y="908720"/>
            <a:ext cx="6102" cy="2520280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2" name="Прямоугольник 11"/>
          <p:cNvSpPr/>
          <p:nvPr/>
        </p:nvSpPr>
        <p:spPr>
          <a:xfrm>
            <a:off x="1630223" y="3429000"/>
            <a:ext cx="31738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Интересный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урок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52219" y="3501008"/>
            <a:ext cx="22782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Моё участие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G:\картиночки\Анимашки\люди\взрослые\prof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869160"/>
            <a:ext cx="1246379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37FBF-B73A-41D6-8C9F-D0AFFBD8AB56}" type="datetime1">
              <a:rPr lang="ru-RU" smtClean="0"/>
              <a:pPr>
                <a:defRPr/>
              </a:pPr>
              <a:t>18.07.2013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012F0-CAD8-494C-A0AC-9E8516295A2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Круглая лента лицом вниз 3"/>
          <p:cNvSpPr/>
          <p:nvPr/>
        </p:nvSpPr>
        <p:spPr>
          <a:xfrm>
            <a:off x="611560" y="2060848"/>
            <a:ext cx="8125256" cy="2432983"/>
          </a:xfrm>
          <a:prstGeom prst="ellipseRibbon">
            <a:avLst>
              <a:gd name="adj1" fmla="val 31712"/>
              <a:gd name="adj2" fmla="val 50000"/>
              <a:gd name="adj3" fmla="val 23266"/>
            </a:avLst>
          </a:prstGeom>
          <a:solidFill>
            <a:schemeClr val="accent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урок !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4818" name="Picture 2" descr="G:\картиночки\Анимашки\книги\photo0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157192"/>
            <a:ext cx="2187384" cy="11155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Литература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3</Template>
  <TotalTime>67</TotalTime>
  <Words>117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Литература 3</vt:lpstr>
      <vt:lpstr>Урок русского языка 2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2 класс</dc:title>
  <dc:creator>Admin</dc:creator>
  <dc:description>http://aida.ucoz.ru</dc:description>
  <cp:lastModifiedBy>Admin</cp:lastModifiedBy>
  <cp:revision>11</cp:revision>
  <dcterms:created xsi:type="dcterms:W3CDTF">2012-06-20T20:08:42Z</dcterms:created>
  <dcterms:modified xsi:type="dcterms:W3CDTF">2013-07-18T19:37:57Z</dcterms:modified>
  <cp:category>шаблоны к Powerpoint</cp:category>
</cp:coreProperties>
</file>