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1"/>
  </p:notesMasterIdLst>
  <p:sldIdLst>
    <p:sldId id="285" r:id="rId2"/>
    <p:sldId id="276" r:id="rId3"/>
    <p:sldId id="279" r:id="rId4"/>
    <p:sldId id="257" r:id="rId5"/>
    <p:sldId id="258" r:id="rId6"/>
    <p:sldId id="261" r:id="rId7"/>
    <p:sldId id="266" r:id="rId8"/>
    <p:sldId id="263" r:id="rId9"/>
    <p:sldId id="264" r:id="rId10"/>
  </p:sldIdLst>
  <p:sldSz cx="9144000" cy="6858000" type="screen4x3"/>
  <p:notesSz cx="6858000" cy="9144000"/>
  <p:custShowLst>
    <p:custShow name="Произвольный показ 1" id="0">
      <p:sldLst>
        <p:sld r:id="rId8"/>
      </p:sldLst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FFCC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38" d="100"/>
          <a:sy n="38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2CC993-1707-46B7-9A39-C7A4635B0B49}" type="datetimeFigureOut">
              <a:rPr lang="ru-RU" smtClean="0"/>
              <a:pPr/>
              <a:t>08.04.2014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E6826-890B-4905-ABCA-2127A86FDC8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E6826-890B-4905-ABCA-2127A86FDC88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000C1-C92D-4590-8EE6-816C371F07CF}" type="datetimeFigureOut">
              <a:rPr lang="ru-RU" smtClean="0"/>
              <a:pPr/>
              <a:t>08.04.2014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ADFE162-ABA4-4C42-9762-8D2B247907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000C1-C92D-4590-8EE6-816C371F07CF}" type="datetimeFigureOut">
              <a:rPr lang="ru-RU" smtClean="0"/>
              <a:pPr/>
              <a:t>08.04.2014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E162-ABA4-4C42-9762-8D2B247907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000C1-C92D-4590-8EE6-816C371F07CF}" type="datetimeFigureOut">
              <a:rPr lang="ru-RU" smtClean="0"/>
              <a:pPr/>
              <a:t>08.04.2014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E162-ABA4-4C42-9762-8D2B247907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000C1-C92D-4590-8EE6-816C371F07CF}" type="datetimeFigureOut">
              <a:rPr lang="ru-RU" smtClean="0"/>
              <a:pPr/>
              <a:t>08.04.2014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ADFE162-ABA4-4C42-9762-8D2B247907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000C1-C92D-4590-8EE6-816C371F07CF}" type="datetimeFigureOut">
              <a:rPr lang="ru-RU" smtClean="0"/>
              <a:pPr/>
              <a:t>08.04.2014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E162-ABA4-4C42-9762-8D2B2479078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000C1-C92D-4590-8EE6-816C371F07CF}" type="datetimeFigureOut">
              <a:rPr lang="ru-RU" smtClean="0"/>
              <a:pPr/>
              <a:t>08.04.2014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E162-ABA4-4C42-9762-8D2B247907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000C1-C92D-4590-8EE6-816C371F07CF}" type="datetimeFigureOut">
              <a:rPr lang="ru-RU" smtClean="0"/>
              <a:pPr/>
              <a:t>08.04.2014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ADFE162-ABA4-4C42-9762-8D2B2479078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000C1-C92D-4590-8EE6-816C371F07CF}" type="datetimeFigureOut">
              <a:rPr lang="ru-RU" smtClean="0"/>
              <a:pPr/>
              <a:t>08.04.2014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E162-ABA4-4C42-9762-8D2B247907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000C1-C92D-4590-8EE6-816C371F07CF}" type="datetimeFigureOut">
              <a:rPr lang="ru-RU" smtClean="0"/>
              <a:pPr/>
              <a:t>08.04.2014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E162-ABA4-4C42-9762-8D2B247907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000C1-C92D-4590-8EE6-816C371F07CF}" type="datetimeFigureOut">
              <a:rPr lang="ru-RU" smtClean="0"/>
              <a:pPr/>
              <a:t>08.04.2014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E162-ABA4-4C42-9762-8D2B247907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000C1-C92D-4590-8EE6-816C371F07CF}" type="datetimeFigureOut">
              <a:rPr lang="ru-RU" smtClean="0"/>
              <a:pPr/>
              <a:t>08.04.2014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E162-ABA4-4C42-9762-8D2B2479078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8B000C1-C92D-4590-8EE6-816C371F07CF}" type="datetimeFigureOut">
              <a:rPr lang="ru-RU" smtClean="0"/>
              <a:pPr/>
              <a:t>08.04.2014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ADFE162-ABA4-4C42-9762-8D2B2479078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Admin\Desktop\Новая папка\DSCN16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412776"/>
            <a:ext cx="6408712" cy="48307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кроссворд</a:t>
            </a:r>
            <a:endParaRPr lang="ru-RU" dirty="0">
              <a:solidFill>
                <a:srgbClr val="00B05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828800" y="1484782"/>
          <a:ext cx="5486400" cy="4752529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795403"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40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551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5517"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551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3517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5403"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Ключевое слово</a:t>
            </a:r>
            <a:endParaRPr lang="ru-RU" dirty="0">
              <a:solidFill>
                <a:srgbClr val="00B05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828800" y="1484782"/>
          <a:ext cx="5486400" cy="4752529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795403"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36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5517"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36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5517"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36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5517"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lang="ru-RU" sz="36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35172"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36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5403"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6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86409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Дружба</a:t>
            </a:r>
            <a:endParaRPr lang="ru-RU" sz="4000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C:\Users\Admin\Desktop\Новая папка\DSCN16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 rot="20949000">
            <a:off x="362532" y="1983911"/>
            <a:ext cx="4176464" cy="42484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Дружба – это дар нам свыше,</a:t>
            </a:r>
          </a:p>
          <a:p>
            <a:pPr>
              <a:buNone/>
            </a:pPr>
            <a:r>
              <a:rPr lang="ru-RU" b="1" dirty="0" smtClean="0"/>
              <a:t>Дружба – это свет в окне;</a:t>
            </a:r>
          </a:p>
          <a:p>
            <a:pPr>
              <a:buNone/>
            </a:pPr>
            <a:r>
              <a:rPr lang="ru-RU" b="1" dirty="0" smtClean="0"/>
              <a:t>Друг всегда тебя услышит,</a:t>
            </a:r>
          </a:p>
          <a:p>
            <a:pPr>
              <a:buNone/>
            </a:pPr>
            <a:r>
              <a:rPr lang="ru-RU" b="1" dirty="0" smtClean="0"/>
              <a:t>Он не бросит и в беде.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93610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Значение слов </a:t>
            </a:r>
            <a:r>
              <a:rPr lang="ru-RU" sz="4000" b="1" dirty="0" smtClean="0">
                <a:solidFill>
                  <a:schemeClr val="tx1"/>
                </a:solidFill>
              </a:rPr>
              <a:t>ДРУГ, ДРУЖБА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 algn="just">
              <a:buNone/>
            </a:pPr>
            <a:r>
              <a:rPr lang="ru-RU" sz="3400" b="1" dirty="0"/>
              <a:t>Друг – тот, кто связан с кем-нибудь дружбой.</a:t>
            </a:r>
          </a:p>
          <a:p>
            <a:pPr lvl="0" algn="just">
              <a:buNone/>
            </a:pPr>
            <a:r>
              <a:rPr lang="ru-RU" sz="3400" b="1" dirty="0"/>
              <a:t>Дружба – близкие отношения, основанные на взаимном доверии, привязанности, общности интересов.</a:t>
            </a:r>
          </a:p>
          <a:p>
            <a:pPr lvl="0" algn="just">
              <a:buNone/>
            </a:pPr>
            <a:r>
              <a:rPr lang="ru-RU" sz="3400" b="1" dirty="0"/>
              <a:t>Настоящий друг –  это тот, кто никогда не обманывает своего друга.</a:t>
            </a:r>
          </a:p>
          <a:p>
            <a:pPr lvl="0" algn="just">
              <a:buNone/>
            </a:pPr>
            <a:r>
              <a:rPr lang="ru-RU" sz="3400" b="1" dirty="0"/>
              <a:t>Настоящий друг – это тот, кто не пожалеет поделиться  со своим другом всем, что сам имеет.</a:t>
            </a:r>
          </a:p>
          <a:p>
            <a:pPr lvl="0" algn="just">
              <a:buNone/>
            </a:pPr>
            <a:r>
              <a:rPr lang="ru-RU" sz="3400" b="1" dirty="0"/>
              <a:t>Настоящий друг – это тот, кто не станет смеяться над бедой или неудачей своего друга.</a:t>
            </a:r>
          </a:p>
          <a:p>
            <a:pPr lvl="0" algn="just">
              <a:buNone/>
            </a:pPr>
            <a:r>
              <a:rPr lang="ru-RU" sz="3400" b="1" dirty="0"/>
              <a:t>Настоящий друг – это тот, с кем всегда интересно и никогда не скучно.</a:t>
            </a:r>
          </a:p>
          <a:p>
            <a:pPr lvl="0" algn="just">
              <a:buNone/>
            </a:pPr>
            <a:r>
              <a:rPr lang="ru-RU" sz="3400" b="1" dirty="0"/>
              <a:t>Настоящий друг – это тот, кто постарается защитить от обидчика</a:t>
            </a:r>
            <a:r>
              <a:rPr lang="ru-RU" sz="3400" b="1" dirty="0" smtClean="0"/>
              <a:t>.</a:t>
            </a:r>
            <a:endParaRPr lang="ru-RU" sz="3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86409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Правила дружбы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71182"/>
          </a:xfrm>
        </p:spPr>
        <p:txBody>
          <a:bodyPr>
            <a:normAutofit fontScale="70000" lnSpcReduction="20000"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3800" b="1" dirty="0">
                <a:solidFill>
                  <a:schemeClr val="tx1"/>
                </a:solidFill>
              </a:rPr>
              <a:t>Делись своими успехами, неудачами и новостями.</a:t>
            </a:r>
          </a:p>
          <a:p>
            <a:pPr lvl="0">
              <a:buFont typeface="Wingdings" pitchFamily="2" charset="2"/>
              <a:buChar char="v"/>
            </a:pPr>
            <a:r>
              <a:rPr lang="ru-RU" sz="3800" b="1" dirty="0">
                <a:solidFill>
                  <a:schemeClr val="tx1"/>
                </a:solidFill>
              </a:rPr>
              <a:t>Умей слушать.</a:t>
            </a:r>
          </a:p>
          <a:p>
            <a:pPr lvl="0">
              <a:buFont typeface="Wingdings" pitchFamily="2" charset="2"/>
              <a:buChar char="v"/>
            </a:pPr>
            <a:r>
              <a:rPr lang="ru-RU" sz="3800" b="1" dirty="0">
                <a:solidFill>
                  <a:schemeClr val="tx1"/>
                </a:solidFill>
              </a:rPr>
              <a:t>Оказывай другу эмоциональную помощь и поддержку.</a:t>
            </a:r>
          </a:p>
          <a:p>
            <a:pPr lvl="0">
              <a:buFont typeface="Wingdings" pitchFamily="2" charset="2"/>
              <a:buChar char="v"/>
            </a:pPr>
            <a:r>
              <a:rPr lang="ru-RU" sz="3800" b="1" dirty="0">
                <a:solidFill>
                  <a:schemeClr val="tx1"/>
                </a:solidFill>
              </a:rPr>
              <a:t>Доверяй другу и будь уверенным в нем.</a:t>
            </a:r>
          </a:p>
          <a:p>
            <a:pPr lvl="0">
              <a:buFont typeface="Wingdings" pitchFamily="2" charset="2"/>
              <a:buChar char="v"/>
            </a:pPr>
            <a:r>
              <a:rPr lang="ru-RU" sz="3800" b="1" dirty="0">
                <a:solidFill>
                  <a:schemeClr val="tx1"/>
                </a:solidFill>
              </a:rPr>
              <a:t>Сохраняй тайны своего друга.</a:t>
            </a:r>
          </a:p>
          <a:p>
            <a:pPr lvl="0">
              <a:buFont typeface="Wingdings" pitchFamily="2" charset="2"/>
              <a:buChar char="v"/>
            </a:pPr>
            <a:r>
              <a:rPr lang="ru-RU" sz="3800" b="1" dirty="0">
                <a:solidFill>
                  <a:schemeClr val="tx1"/>
                </a:solidFill>
              </a:rPr>
              <a:t>Не критикуй друга публично.</a:t>
            </a:r>
          </a:p>
          <a:p>
            <a:pPr lvl="0">
              <a:buFont typeface="Wingdings" pitchFamily="2" charset="2"/>
              <a:buChar char="v"/>
            </a:pPr>
            <a:r>
              <a:rPr lang="ru-RU" sz="3800" b="1" dirty="0">
                <a:solidFill>
                  <a:schemeClr val="tx1"/>
                </a:solidFill>
              </a:rPr>
              <a:t>Не будь назойливым и не поучай.</a:t>
            </a:r>
          </a:p>
          <a:p>
            <a:pPr lvl="0">
              <a:buFont typeface="Wingdings" pitchFamily="2" charset="2"/>
              <a:buChar char="v"/>
            </a:pPr>
            <a:r>
              <a:rPr lang="ru-RU" sz="3800" b="1" dirty="0">
                <a:solidFill>
                  <a:schemeClr val="tx1"/>
                </a:solidFill>
              </a:rPr>
              <a:t>Не обсуждай друга в его отсутствие.</a:t>
            </a:r>
          </a:p>
          <a:p>
            <a:pPr lvl="0">
              <a:buFont typeface="Wingdings" pitchFamily="2" charset="2"/>
              <a:buChar char="v"/>
            </a:pPr>
            <a:r>
              <a:rPr lang="ru-RU" sz="3800" b="1" dirty="0">
                <a:solidFill>
                  <a:schemeClr val="tx1"/>
                </a:solidFill>
              </a:rPr>
              <a:t>Не ревнуй друга к другим его друзьям.</a:t>
            </a:r>
          </a:p>
          <a:p>
            <a:pPr lvl="0">
              <a:buFont typeface="Wingdings" pitchFamily="2" charset="2"/>
              <a:buChar char="v"/>
            </a:pPr>
            <a:r>
              <a:rPr lang="ru-RU" sz="3800" b="1" dirty="0">
                <a:solidFill>
                  <a:schemeClr val="tx1"/>
                </a:solidFill>
              </a:rPr>
              <a:t>Уважай внутренний мир и чувства своего друга.</a:t>
            </a:r>
          </a:p>
          <a:p>
            <a:pPr lvl="0">
              <a:buFont typeface="Wingdings" pitchFamily="2" charset="2"/>
              <a:buChar char="v"/>
            </a:pPr>
            <a:r>
              <a:rPr lang="ru-RU" sz="3800" b="1" dirty="0">
                <a:solidFill>
                  <a:schemeClr val="tx1"/>
                </a:solidFill>
              </a:rPr>
              <a:t>Возвращай долги.</a:t>
            </a:r>
          </a:p>
          <a:p>
            <a:pPr lvl="0">
              <a:buFont typeface="Wingdings" pitchFamily="2" charset="2"/>
              <a:buChar char="v"/>
            </a:pPr>
            <a:r>
              <a:rPr lang="ru-RU" sz="3800" b="1" dirty="0">
                <a:solidFill>
                  <a:schemeClr val="tx1"/>
                </a:solidFill>
              </a:rPr>
              <a:t>Радуйся </a:t>
            </a:r>
            <a:r>
              <a:rPr lang="ru-RU" sz="3800" b="1" dirty="0"/>
              <a:t>успехам своего друга.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«Подумай, и закончи  пословицу»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5544616" cy="472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        Не имей сто рублей, а имей </a:t>
            </a:r>
          </a:p>
          <a:p>
            <a:pPr>
              <a:buNone/>
            </a:pPr>
            <a:r>
              <a:rPr lang="ru-RU" b="1" dirty="0" smtClean="0"/>
              <a:t>     Человек без друзей, что дерево</a:t>
            </a:r>
          </a:p>
          <a:p>
            <a:pPr>
              <a:buNone/>
            </a:pPr>
            <a:r>
              <a:rPr lang="ru-RU" b="1" dirty="0" smtClean="0"/>
              <a:t>                     Друга ищи, а найдёшь</a:t>
            </a:r>
          </a:p>
          <a:p>
            <a:pPr>
              <a:buNone/>
            </a:pPr>
            <a:r>
              <a:rPr lang="ru-RU" b="1" dirty="0" smtClean="0"/>
              <a:t>Дерево живёт корнями, а человек</a:t>
            </a:r>
          </a:p>
          <a:p>
            <a:pPr>
              <a:buNone/>
            </a:pPr>
            <a:r>
              <a:rPr lang="ru-RU" b="1" dirty="0" smtClean="0"/>
              <a:t>                    Дружба не гриб, в лесу</a:t>
            </a:r>
          </a:p>
          <a:p>
            <a:pPr>
              <a:buNone/>
            </a:pPr>
            <a:r>
              <a:rPr lang="ru-RU" b="1" dirty="0" smtClean="0"/>
              <a:t>                           Старый друг лучше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724128" y="1600200"/>
            <a:ext cx="3267472" cy="472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сто друзей</a:t>
            </a:r>
          </a:p>
          <a:p>
            <a:pPr>
              <a:buNone/>
            </a:pPr>
            <a:r>
              <a:rPr lang="ru-RU" b="1" dirty="0" smtClean="0"/>
              <a:t> без корней</a:t>
            </a:r>
          </a:p>
          <a:p>
            <a:pPr>
              <a:buNone/>
            </a:pPr>
            <a:r>
              <a:rPr lang="ru-RU" b="1" dirty="0" smtClean="0"/>
              <a:t>береги</a:t>
            </a:r>
          </a:p>
          <a:p>
            <a:pPr>
              <a:buNone/>
            </a:pPr>
            <a:r>
              <a:rPr lang="ru-RU" b="1" dirty="0" smtClean="0"/>
              <a:t> друзьями</a:t>
            </a:r>
          </a:p>
          <a:p>
            <a:pPr>
              <a:buNone/>
            </a:pPr>
            <a:r>
              <a:rPr lang="ru-RU" b="1" dirty="0" smtClean="0"/>
              <a:t>не найдёшь</a:t>
            </a:r>
          </a:p>
          <a:p>
            <a:pPr>
              <a:buNone/>
            </a:pPr>
            <a:r>
              <a:rPr lang="ru-RU" b="1" dirty="0" smtClean="0"/>
              <a:t>новых двух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Когда живется дружно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/>
              <a:t>Когда живется дружно, </a:t>
            </a:r>
          </a:p>
          <a:p>
            <a:pPr>
              <a:buNone/>
            </a:pPr>
            <a:r>
              <a:rPr lang="ru-RU" b="1" dirty="0"/>
              <a:t>Что может лучше быть?</a:t>
            </a:r>
          </a:p>
          <a:p>
            <a:pPr>
              <a:buNone/>
            </a:pPr>
            <a:r>
              <a:rPr lang="ru-RU" b="1" dirty="0"/>
              <a:t> И ссориться не нужно,</a:t>
            </a:r>
          </a:p>
          <a:p>
            <a:pPr>
              <a:buNone/>
            </a:pPr>
            <a:r>
              <a:rPr lang="ru-RU" b="1" dirty="0"/>
              <a:t> И можно всех любить.</a:t>
            </a:r>
          </a:p>
          <a:p>
            <a:pPr>
              <a:buNone/>
            </a:pPr>
            <a:r>
              <a:rPr lang="ru-RU" sz="2000" b="1" dirty="0" smtClean="0"/>
              <a:t>С.В. Михалков</a:t>
            </a:r>
            <a:endParaRPr lang="ru-RU" sz="2000" b="1" dirty="0"/>
          </a:p>
        </p:txBody>
      </p:sp>
      <p:pic>
        <p:nvPicPr>
          <p:cNvPr id="18434" name="Picture 2" descr="C:\Users\Admin\Desktop\Новая папка\DSCN158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412776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5" name="Picture 3" descr="C:\Users\Admin\Desktop\Новая папка\DSCN16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933056"/>
            <a:ext cx="3600400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1752" y="260648"/>
            <a:ext cx="8686800" cy="86409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Законы дружбы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680520" cy="4853136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000" b="1" dirty="0"/>
              <a:t>Помогай другу в беде.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b="1" dirty="0"/>
              <a:t>Умей с другом разделить радость.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b="1" dirty="0"/>
              <a:t>Не смейся над недостатками друга.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b="1" dirty="0"/>
              <a:t>Останови друга, если он делает что-то плохое.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b="1" dirty="0"/>
              <a:t>Умей принять помощь, совет, не обижайся на критику.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b="1" dirty="0"/>
              <a:t>Не обманывай друга.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b="1" dirty="0"/>
              <a:t>Умей признать свои ошибки и помириться с другом.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b="1" dirty="0"/>
              <a:t>Не предавай своего друга.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b="1" dirty="0"/>
              <a:t>Относись к своему другу так, как тебе хотелось бы, чтобы относились к тебе.</a:t>
            </a:r>
          </a:p>
          <a:p>
            <a:endParaRPr lang="ru-RU" sz="1800" dirty="0"/>
          </a:p>
        </p:txBody>
      </p:sp>
      <p:pic>
        <p:nvPicPr>
          <p:cNvPr id="19459" name="Picture 3" descr="C:\Users\Admin\Desktop\Новая папка\DSCN25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052736"/>
            <a:ext cx="4032448" cy="26689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4" descr="C:\Users\Admin\Desktop\Новая папка\DSCN20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861048"/>
            <a:ext cx="4079776" cy="26997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413</TotalTime>
  <Words>370</Words>
  <Application>Microsoft Office PowerPoint</Application>
  <PresentationFormat>Экран (4:3)</PresentationFormat>
  <Paragraphs>130</Paragraphs>
  <Slides>9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  <vt:variant>
        <vt:lpstr>Произвольные показы</vt:lpstr>
      </vt:variant>
      <vt:variant>
        <vt:i4>1</vt:i4>
      </vt:variant>
    </vt:vector>
  </HeadingPairs>
  <TitlesOfParts>
    <vt:vector size="11" baseType="lpstr">
      <vt:lpstr>Трек</vt:lpstr>
      <vt:lpstr>Слайд 1</vt:lpstr>
      <vt:lpstr>кроссворд</vt:lpstr>
      <vt:lpstr>Ключевое слово</vt:lpstr>
      <vt:lpstr>Дружба</vt:lpstr>
      <vt:lpstr>Значение слов ДРУГ, ДРУЖБА</vt:lpstr>
      <vt:lpstr>Правила дружбы</vt:lpstr>
      <vt:lpstr>«Подумай, и закончи  пословицу»</vt:lpstr>
      <vt:lpstr>Когда живется дружно</vt:lpstr>
      <vt:lpstr>Законы дружбы</vt:lpstr>
      <vt:lpstr>Произвольный показ 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КРОССВОРД</dc:title>
  <dc:creator>Admin</dc:creator>
  <cp:lastModifiedBy>Admin</cp:lastModifiedBy>
  <cp:revision>55</cp:revision>
  <dcterms:created xsi:type="dcterms:W3CDTF">2014-01-05T14:38:45Z</dcterms:created>
  <dcterms:modified xsi:type="dcterms:W3CDTF">2014-04-08T11:31:10Z</dcterms:modified>
</cp:coreProperties>
</file>