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94" r:id="rId2"/>
    <p:sldId id="281" r:id="rId3"/>
    <p:sldId id="282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45" d="100"/>
          <a:sy n="45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F%D0%BE%D1%87%D1%82%D0%B0%D0%BB%D1%8C%D0%BE%D0%BD&amp;fp=0&amp;pos=7&amp;uinfo=ww-530-wh-245-fw-765-fh-448-pd-1.899999976158142&amp;rpt=simage&amp;img_url=http://www.rostov.ru/people/articles/2006/12/11/131751/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1%84%D0%BE%D1%82%D0%BE%D0%B3%D1%80%D0%B0%D1%84&amp;fp=0&amp;img_url=http://www.rusmia.ru/images/stories/Mia/znachki/fotograph.jpg&amp;pos=0&amp;rpt=simag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A1%D0%B1%D0%B8%D0%BD%D1%81%D0%BA%D0%B8%D0%B9%20%D1%80%D0%B0%D0%B9%D0%BE%D0%BD%20%D0%BF.%D0%B3.%D1%82.%20%D0%91.%20%D0%A1%D0%B0%D0%B1%D1%8B&amp;fp=0&amp;pos=1&amp;rpt=simage&amp;uinfo=ww-530-wh-245-fw-765-fh-448-pd-1.899999976158142&amp;img_url=http://saby.tatarstan.ru/file/saba1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2%D1%80%D0%B0%D0%BA%D1%82%D0%BE%D1%80%D0%B8%D1%81%D1%82&amp;fp=0&amp;pos=4&amp;uinfo=ww-530-wh-245-fw-765-fh-448-pd-1.899999976158142&amp;rpt=simage&amp;img_url=http://zabmedia.ru/extra/files/news2_63305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fp=0&amp;img_url=http://u.jimdo.com/www27/o/s6b64b071d39e1f02/img/id9824b65e700f185/1300570962/thumb/image.jpg&amp;iorient=&amp;uinfo=ww-530-wh-245-fw-765-fh-448-pd-1.899999976158142&amp;ih=&amp;upfile=&amp;icolor=&amp;site=&amp;text=%D0%BC%D0%B0%D0%BB%D1%8F%D1%80&amp;wp=&amp;iw=&amp;pos=3&amp;type=&amp;recent=&amp;isize=&amp;rpt=simage&amp;itype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22413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«СОШ – интернат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одарёных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Сабинского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муниципального района РТ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5953" y="1988840"/>
            <a:ext cx="577209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Профессии людей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ПРОДАВЦЫ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Александр\Desktop\Профессии\РИСУНКИ\Человек-труд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 bwMode="auto">
          <a:xfrm>
            <a:off x="2267744" y="908721"/>
            <a:ext cx="633670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ПОЧТАЛЬОН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kazan.region-news.info/www/news/2013/8/1913493902075611_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76672"/>
            <a:ext cx="5834543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ХУДОЖНИК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лександр\Desktop\Профессии\РИСУНКИ\to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84" b="8584"/>
          <a:stretch>
            <a:fillRect/>
          </a:stretch>
        </p:blipFill>
        <p:spPr bwMode="auto">
          <a:xfrm>
            <a:off x="421480" y="435768"/>
            <a:ext cx="592531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ФОТОГРАФ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7-tub-ru.yandex.net/i?id=339165524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5832648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http://info.tatcenter.ru/area/saba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5400" b="1" i="1" dirty="0" smtClean="0"/>
              <a:t>ВСЕ ПРОФЕССИИ НУЖНЫ, </a:t>
            </a:r>
            <a:br>
              <a:rPr lang="ru-RU" sz="5400" b="1" i="1" dirty="0" smtClean="0"/>
            </a:br>
            <a:r>
              <a:rPr lang="ru-RU" sz="5400" b="1" i="1" dirty="0" smtClean="0"/>
              <a:t>ВСЕ ПРОФЕССИИ ВАЖНЫ!</a:t>
            </a:r>
            <a:endParaRPr lang="ru-RU" sz="5400" b="1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 flipV="1">
            <a:off x="838200" y="5105400"/>
            <a:ext cx="7924800" cy="267816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21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30352"/>
            <a:ext cx="8748464" cy="4187952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Без топора – не плотник, без иголки не портной.</a:t>
            </a:r>
          </a:p>
          <a:p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Не игла шьёт, а руки.</a:t>
            </a:r>
          </a:p>
          <a:p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Сегодня сапоги шьёт, а завтра пироги печёт.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b="1" i="1" dirty="0" smtClean="0"/>
          </a:p>
          <a:p>
            <a:r>
              <a:rPr lang="ru-RU" sz="7200" b="1" i="1" dirty="0" smtClean="0"/>
              <a:t>ПРОФЕССИЯ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i="1" dirty="0" smtClean="0"/>
          </a:p>
          <a:p>
            <a:r>
              <a:rPr lang="ru-RU" sz="4800" b="1" i="1" dirty="0" smtClean="0"/>
              <a:t>Профессия</a:t>
            </a:r>
            <a:r>
              <a:rPr lang="ru-RU" sz="4800" dirty="0" smtClean="0"/>
              <a:t> – это труд, которому человек посвящает свою жизнь.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ВРАЧ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7dld23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2" b="912"/>
          <a:stretch>
            <a:fillRect/>
          </a:stretch>
        </p:blipFill>
        <p:spPr bwMode="auto">
          <a:xfrm>
            <a:off x="421480" y="435768"/>
            <a:ext cx="592531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ПОВАР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лександр\Desktop\Профессии\РИСУНКИ\images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3" b="8443"/>
          <a:stretch>
            <a:fillRect/>
          </a:stretch>
        </p:blipFill>
        <p:spPr bwMode="auto">
          <a:xfrm>
            <a:off x="421480" y="435768"/>
            <a:ext cx="592531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ТРАКТОРИСТ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4-tub-ru.yandex.net/i?id=521084388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20688"/>
            <a:ext cx="5815350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МАЛЯР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Picture 4" descr="http://im2-tub-ru.yandex.net/i?id=312470583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692696"/>
            <a:ext cx="5688632" cy="4238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ДОЯРКА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Александр\Desktop\Профессии\РИСУНКИ\090aa0d7478623b11aeeffa9b6e9dae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667" b="8667"/>
          <a:stretch>
            <a:fillRect/>
          </a:stretch>
        </p:blipFill>
        <p:spPr bwMode="auto">
          <a:xfrm>
            <a:off x="421480" y="435768"/>
            <a:ext cx="592531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371</TotalTime>
  <Words>71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.</vt:lpstr>
      <vt:lpstr>Слайд 2</vt:lpstr>
      <vt:lpstr>Слайд 3</vt:lpstr>
      <vt:lpstr>Слайд 4</vt:lpstr>
      <vt:lpstr>ВРАЧ</vt:lpstr>
      <vt:lpstr>ПОВАР</vt:lpstr>
      <vt:lpstr>ТРАКТОРИСТ</vt:lpstr>
      <vt:lpstr>МАЛЯР</vt:lpstr>
      <vt:lpstr>ДОЯРКА</vt:lpstr>
      <vt:lpstr>ПРОДАВЦЫ</vt:lpstr>
      <vt:lpstr>ПОЧТАЛЬОН </vt:lpstr>
      <vt:lpstr>ХУДОЖНИК</vt:lpstr>
      <vt:lpstr>ФОТОГРАФ</vt:lpstr>
      <vt:lpstr>Слайд 14</vt:lpstr>
      <vt:lpstr>ВСЕ ПРОФЕССИИ НУЖНЫ,  ВСЕ ПРОФЕССИИ ВАЖНЫ!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ПРОФЕССИИ НУЖНЫ,  ВСЕ ПРОФЕССИИ ВАЖНЫ</dc:title>
  <dc:creator>Ахуджановы</dc:creator>
  <cp:lastModifiedBy>555</cp:lastModifiedBy>
  <cp:revision>38</cp:revision>
  <dcterms:created xsi:type="dcterms:W3CDTF">2012-11-12T12:45:21Z</dcterms:created>
  <dcterms:modified xsi:type="dcterms:W3CDTF">2014-04-11T17:42:07Z</dcterms:modified>
</cp:coreProperties>
</file>