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286" r:id="rId2"/>
    <p:sldId id="268" r:id="rId3"/>
    <p:sldId id="274" r:id="rId4"/>
    <p:sldId id="258" r:id="rId5"/>
    <p:sldId id="269" r:id="rId6"/>
    <p:sldId id="291" r:id="rId7"/>
    <p:sldId id="263" r:id="rId8"/>
    <p:sldId id="261" r:id="rId9"/>
    <p:sldId id="275" r:id="rId10"/>
    <p:sldId id="277" r:id="rId11"/>
    <p:sldId id="267" r:id="rId12"/>
    <p:sldId id="266" r:id="rId13"/>
    <p:sldId id="290" r:id="rId14"/>
    <p:sldId id="271" r:id="rId15"/>
    <p:sldId id="264" r:id="rId16"/>
    <p:sldId id="288" r:id="rId17"/>
    <p:sldId id="265" r:id="rId18"/>
    <p:sldId id="289" r:id="rId19"/>
    <p:sldId id="272" r:id="rId20"/>
    <p:sldId id="292" r:id="rId21"/>
    <p:sldId id="270" r:id="rId22"/>
    <p:sldId id="273" r:id="rId23"/>
    <p:sldId id="282" r:id="rId24"/>
    <p:sldId id="283" r:id="rId25"/>
    <p:sldId id="281" r:id="rId26"/>
    <p:sldId id="262" r:id="rId27"/>
    <p:sldId id="259" r:id="rId28"/>
    <p:sldId id="260" r:id="rId29"/>
    <p:sldId id="279" r:id="rId30"/>
    <p:sldId id="280" r:id="rId31"/>
    <p:sldId id="285" r:id="rId32"/>
    <p:sldId id="284" r:id="rId33"/>
    <p:sldId id="276" r:id="rId34"/>
    <p:sldId id="278" r:id="rId35"/>
    <p:sldId id="28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042" autoAdjust="0"/>
    <p:restoredTop sz="94708" autoAdjust="0"/>
  </p:normalViewPr>
  <p:slideViewPr>
    <p:cSldViewPr>
      <p:cViewPr>
        <p:scale>
          <a:sx n="60" d="100"/>
          <a:sy n="60" d="100"/>
        </p:scale>
        <p:origin x="-116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55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AB259-E8ED-4679-8826-9C148DABEEBB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64497-1E92-4FDA-A2FD-98A087B01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Секреты здоровья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8714" cy="26014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Подготовительная логопедическая группа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Воспитатели: </a:t>
            </a:r>
            <a:r>
              <a:rPr lang="ru-RU" dirty="0" smtClean="0">
                <a:solidFill>
                  <a:srgbClr val="002060"/>
                </a:solidFill>
              </a:rPr>
              <a:t>Волынская О.В.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Попова С.Ю.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Физкультурные занятия</a:t>
            </a:r>
            <a:endParaRPr lang="ru-RU" dirty="0"/>
          </a:p>
        </p:txBody>
      </p:sp>
      <p:pic>
        <p:nvPicPr>
          <p:cNvPr id="17410" name="Picture 2" descr="C:\Documents and Settings\Евгений\Рабочий стол\фото под. лог. группы\IMG_8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" y="1194439"/>
            <a:ext cx="3932238" cy="3061010"/>
          </a:xfrm>
          <a:prstGeom prst="rect">
            <a:avLst/>
          </a:prstGeom>
          <a:noFill/>
        </p:spPr>
      </p:pic>
      <p:pic>
        <p:nvPicPr>
          <p:cNvPr id="17412" name="Picture 4" descr="C:\Documents and Settings\Евгений\Рабочий стол\фото под. лог. группы\IMG_8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6150" y="1285860"/>
            <a:ext cx="3930650" cy="292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85786" y="500042"/>
            <a:ext cx="7798303" cy="8715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</a:t>
            </a:r>
            <a:r>
              <a:rPr lang="ru-RU" dirty="0" smtClean="0">
                <a:solidFill>
                  <a:srgbClr val="002060"/>
                </a:solidFill>
              </a:rPr>
              <a:t>Организованная образовательная деятельность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16460" y="1447800"/>
            <a:ext cx="2313756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461410" y="1447800"/>
            <a:ext cx="2313756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1480"/>
            <a:ext cx="7965304" cy="80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Коллективная 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«Корзина с овощами»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08013" y="1887786"/>
            <a:ext cx="3930650" cy="260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089631" y="1447800"/>
            <a:ext cx="3057314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Познавательное развитие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Математика  «Счет» работа в тетрадях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Экспериментальная деятельность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013" y="1718468"/>
            <a:ext cx="39306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2963" y="1718468"/>
            <a:ext cx="39306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песком на прогулке</a:t>
            </a:r>
            <a:endParaRPr lang="ru-RU" dirty="0"/>
          </a:p>
        </p:txBody>
      </p:sp>
      <p:pic>
        <p:nvPicPr>
          <p:cNvPr id="8194" name="Picture 2" descr="C:\Documents and Settings\Евгений\Рабочий стол\фото под. лог. группы\IMAG02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3795064" cy="4389438"/>
          </a:xfrm>
          <a:prstGeom prst="rect">
            <a:avLst/>
          </a:prstGeom>
          <a:noFill/>
        </p:spPr>
      </p:pic>
      <p:pic>
        <p:nvPicPr>
          <p:cNvPr id="8195" name="Picture 3" descr="C:\Documents and Settings\Евгений\Рабочий стол\фото под. лог. группы\IMAG02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4044" y="530225"/>
            <a:ext cx="2914861" cy="438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Двигательная активность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71480"/>
            <a:ext cx="3931920" cy="7921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Спортивные игры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Подвижные игры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14773" y="1447800"/>
            <a:ext cx="231713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643570" y="1500174"/>
            <a:ext cx="231713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642918"/>
            <a:ext cx="7893866" cy="72868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Трудовое поручение «Соберем листья в кучу»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928662" y="785794"/>
            <a:ext cx="7655427" cy="585806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013" y="2074690"/>
            <a:ext cx="3930650" cy="223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1763" y="1447800"/>
            <a:ext cx="329305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71472" y="500042"/>
            <a:ext cx="8012617" cy="87155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Наблюдение за живой и не живой природой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14773" y="1447800"/>
            <a:ext cx="231713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459723" y="1447800"/>
            <a:ext cx="231713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642918"/>
            <a:ext cx="7965304" cy="72868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Самостоятельная деятельность детей на прогулке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09791" y="1447800"/>
            <a:ext cx="2616994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992" y="1447800"/>
            <a:ext cx="3914692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       Ноябрь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Первый снежок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Documents and Settings\Евгений\Рабочий стол\фото под. лог. группы\IMG_80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013" y="1579288"/>
            <a:ext cx="3930650" cy="3226348"/>
          </a:xfrm>
          <a:prstGeom prst="rect">
            <a:avLst/>
          </a:prstGeom>
          <a:noFill/>
        </p:spPr>
      </p:pic>
      <p:pic>
        <p:nvPicPr>
          <p:cNvPr id="9219" name="Picture 3" descr="C:\Documents and Settings\Евгений\Рабочий стол\фото под. лог. группы\IMG_81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571612"/>
            <a:ext cx="393065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pic>
        <p:nvPicPr>
          <p:cNvPr id="1026" name="Picture 2" descr="C:\Documents and Settings\Евгений\Рабочий стол\фото под. лог. группы\IMG_8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</p:spPr>
      </p:pic>
      <p:pic>
        <p:nvPicPr>
          <p:cNvPr id="1027" name="Picture 3" descr="C:\Documents and Settings\Евгений\Рабочий стол\фото под. лог. группы\IMG_82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Самостоятельная деятельность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Игры с куклами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Игры с машинами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013" y="1926119"/>
            <a:ext cx="3930650" cy="2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2963" y="1555877"/>
            <a:ext cx="3930650" cy="327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Бассейн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8215370" cy="7921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Физическое развитие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Евгений\Рабочий стол\фото под. лог. группы\IMG_819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013" y="1718468"/>
            <a:ext cx="3930650" cy="2947988"/>
          </a:xfrm>
          <a:prstGeom prst="rect">
            <a:avLst/>
          </a:prstGeom>
          <a:noFill/>
        </p:spPr>
      </p:pic>
      <p:pic>
        <p:nvPicPr>
          <p:cNvPr id="6147" name="Picture 3" descr="C:\Documents and Settings\Евгений\Рабочий стол\фото под. лог. группы\IMG_82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2963" y="1718468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Полоскание рта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Евгений\Рабочий стол\фото под. лог. группы\IMG_81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43050"/>
            <a:ext cx="3930650" cy="3104773"/>
          </a:xfrm>
          <a:prstGeom prst="rect">
            <a:avLst/>
          </a:prstGeom>
          <a:noFill/>
        </p:spPr>
      </p:pic>
      <p:pic>
        <p:nvPicPr>
          <p:cNvPr id="10243" name="Picture 3" descr="C:\Documents and Settings\Евгений\Рабочий стол\фото под. лог. группы\IMG_81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2460" y="1447800"/>
            <a:ext cx="3751656" cy="348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Хождение босиком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5207" y="530225"/>
            <a:ext cx="3250524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500042"/>
            <a:ext cx="271339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Дневной сон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" y="742902"/>
            <a:ext cx="3932238" cy="396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6150" y="1394679"/>
            <a:ext cx="3930650" cy="266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после сна</a:t>
            </a:r>
            <a:endParaRPr lang="ru-RU" dirty="0"/>
          </a:p>
        </p:txBody>
      </p:sp>
      <p:pic>
        <p:nvPicPr>
          <p:cNvPr id="1026" name="Picture 2" descr="C:\Documents and Settings\Евгений\Рабочий стол\фото под. лог. группы\IMG_8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" y="1276932"/>
            <a:ext cx="3932238" cy="289602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6150" y="1175292"/>
            <a:ext cx="3930650" cy="30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после сна</a:t>
            </a:r>
            <a:endParaRPr lang="ru-RU" dirty="0"/>
          </a:p>
        </p:txBody>
      </p:sp>
      <p:pic>
        <p:nvPicPr>
          <p:cNvPr id="8194" name="Picture 2" descr="F:\DCIM\100MEDIA\IMAG0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1833" y="530225"/>
            <a:ext cx="563049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Самомассаж</a:t>
            </a:r>
            <a:endParaRPr lang="ru-RU" dirty="0"/>
          </a:p>
        </p:txBody>
      </p:sp>
      <p:pic>
        <p:nvPicPr>
          <p:cNvPr id="4098" name="Picture 2" descr="F:\DCIM\100MEDIA\IMAG0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41833" y="530225"/>
            <a:ext cx="6306372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Точечный массаж</a:t>
            </a:r>
            <a:endParaRPr lang="ru-RU" dirty="0"/>
          </a:p>
        </p:txBody>
      </p:sp>
      <p:pic>
        <p:nvPicPr>
          <p:cNvPr id="5122" name="Picture 2" descr="F:\DCIM\100MEDIA\IMAG0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41833" y="530225"/>
            <a:ext cx="6306372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Ходьба по массажным коврикам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0201" y="530225"/>
            <a:ext cx="340053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9645" y="530225"/>
            <a:ext cx="314366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Трудовое поручение</a:t>
            </a:r>
            <a:endParaRPr lang="ru-RU" dirty="0"/>
          </a:p>
        </p:txBody>
      </p:sp>
      <p:pic>
        <p:nvPicPr>
          <p:cNvPr id="11267" name="Picture 3" descr="C:\Documents and Settings\Евгений\Рабочий стол\фото под. лог. группы\IMAG03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9018" y="530225"/>
            <a:ext cx="3544914" cy="4389438"/>
          </a:xfrm>
          <a:prstGeom prst="rect">
            <a:avLst/>
          </a:prstGeom>
          <a:noFill/>
        </p:spPr>
      </p:pic>
      <p:pic>
        <p:nvPicPr>
          <p:cNvPr id="11268" name="Picture 4" descr="C:\Documents and Settings\Евгений\Рабочий стол\фото под. лог. группы\IMAG03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035" y="530225"/>
            <a:ext cx="3482868" cy="438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Закаливание «Солевые дорожки»</a:t>
            </a:r>
            <a:endParaRPr lang="ru-RU" sz="2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357298"/>
            <a:ext cx="3932238" cy="267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6775" y="530225"/>
            <a:ext cx="3589399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Кровати заправляем , воздушные ванны получаем</a:t>
            </a:r>
            <a:endParaRPr lang="ru-RU" dirty="0"/>
          </a:p>
        </p:txBody>
      </p:sp>
      <p:pic>
        <p:nvPicPr>
          <p:cNvPr id="1026" name="Picture 2" descr="C:\Documents and Settings\Евгений\Рабочий стол\фото под. лог. группы\IMG_81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" y="801794"/>
            <a:ext cx="3932238" cy="38463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785794"/>
            <a:ext cx="386726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Воздушные ванны во время переодевания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628106" y="1038225"/>
            <a:ext cx="3933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Евгений\Рабочий стол\фото под. лог. группы\IMG_82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71480"/>
            <a:ext cx="828480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Витаминотерапия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" y="916693"/>
            <a:ext cx="3932238" cy="361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714356"/>
            <a:ext cx="324977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 !</a:t>
            </a:r>
            <a:endParaRPr lang="ru-RU" sz="4400" dirty="0"/>
          </a:p>
        </p:txBody>
      </p:sp>
      <p:pic>
        <p:nvPicPr>
          <p:cNvPr id="1026" name="Picture 2" descr="C:\Documents and Settings\Евгений\Рабочий стол\под лог группа 2015\фото под. лог. группы\IMG_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3389" y="530225"/>
            <a:ext cx="6663259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Дежурство</a:t>
            </a:r>
            <a:endParaRPr lang="ru-RU" dirty="0"/>
          </a:p>
        </p:txBody>
      </p:sp>
      <p:pic>
        <p:nvPicPr>
          <p:cNvPr id="3075" name="Picture 3" descr="F:\DCIM\100MEDIA\IMAG0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41833" y="530225"/>
            <a:ext cx="6306372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Чистые руки – залог здоровья!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09791" y="1447800"/>
            <a:ext cx="2616994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Евгений\Рабочий стол\фото под. лог. группы\IMG_82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1180" y="1447800"/>
            <a:ext cx="3784316" cy="348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питания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завтрак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полдник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Евгений\Рабочий стол\фото под. лог. группы\IMG_80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013" y="1732345"/>
            <a:ext cx="3930650" cy="292023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714488"/>
            <a:ext cx="385921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Здоровое питание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65304" cy="7921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Второй завтрак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Documents and Settings\Евгений\Рабочий стол\фото под. лог. группы\IMG_82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08013" y="1718468"/>
            <a:ext cx="3930650" cy="2947988"/>
          </a:xfrm>
          <a:prstGeom prst="rect">
            <a:avLst/>
          </a:prstGeom>
          <a:noFill/>
        </p:spPr>
      </p:pic>
      <p:pic>
        <p:nvPicPr>
          <p:cNvPr id="7" name="Picture 3" descr="C:\Documents and Settings\Евгений\Рабочий стол\фото под. лог. группы\IMG_826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2910" y="1714488"/>
            <a:ext cx="3930650" cy="2947988"/>
          </a:xfrm>
          <a:prstGeom prst="rect">
            <a:avLst/>
          </a:prstGeom>
          <a:noFill/>
        </p:spPr>
      </p:pic>
      <p:pic>
        <p:nvPicPr>
          <p:cNvPr id="4098" name="Picture 2" descr="C:\Documents and Settings\Евгений\Рабочий стол\фото под. лог. группы\IMG_82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2963" y="1718468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Уход за растениями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41833" y="530225"/>
            <a:ext cx="630637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Евгений\Рабочий стол\фото под. лог. группы\IMG_8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9917" y="530225"/>
            <a:ext cx="2641103" cy="4389438"/>
          </a:xfrm>
          <a:prstGeom prst="rect">
            <a:avLst/>
          </a:prstGeom>
          <a:noFill/>
        </p:spPr>
      </p:pic>
      <p:pic>
        <p:nvPicPr>
          <p:cNvPr id="13315" name="Picture 3" descr="C:\Documents and Settings\Евгений\Рабочий стол\фото под. лог. группы\IMG_8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6359" y="530225"/>
            <a:ext cx="3410232" cy="438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415</TotalTime>
  <Words>159</Words>
  <Application>Microsoft Office PowerPoint</Application>
  <PresentationFormat>Экран (4:3)</PresentationFormat>
  <Paragraphs>59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Аспект</vt:lpstr>
      <vt:lpstr>Секреты здоровья</vt:lpstr>
      <vt:lpstr>Утренняя гимнастика</vt:lpstr>
      <vt:lpstr>Трудовое поручение</vt:lpstr>
      <vt:lpstr>Дежурство</vt:lpstr>
      <vt:lpstr>Чистые руки – залог здоровья!</vt:lpstr>
      <vt:lpstr>Режим питания</vt:lpstr>
      <vt:lpstr>Здоровое питание</vt:lpstr>
      <vt:lpstr>Уход за растениями</vt:lpstr>
      <vt:lpstr>Слайд 9</vt:lpstr>
      <vt:lpstr>Физкультурные занятия</vt:lpstr>
      <vt:lpstr>Художественное творчество</vt:lpstr>
      <vt:lpstr>Художественное творчество</vt:lpstr>
      <vt:lpstr>Познавательное развитие </vt:lpstr>
      <vt:lpstr>Игры с песком на прогулке</vt:lpstr>
      <vt:lpstr>Двигательная активность</vt:lpstr>
      <vt:lpstr>Прогулка </vt:lpstr>
      <vt:lpstr>Прогулка</vt:lpstr>
      <vt:lpstr>Прогулка</vt:lpstr>
      <vt:lpstr>Прогулка</vt:lpstr>
      <vt:lpstr>Самостоятельная деятельность</vt:lpstr>
      <vt:lpstr>Бассейн</vt:lpstr>
      <vt:lpstr>Полоскание рта</vt:lpstr>
      <vt:lpstr>Хождение босиком</vt:lpstr>
      <vt:lpstr>Дневной сон</vt:lpstr>
      <vt:lpstr>Гимнастика после сна</vt:lpstr>
      <vt:lpstr>Гимнастика после сна</vt:lpstr>
      <vt:lpstr>Самомассаж</vt:lpstr>
      <vt:lpstr>Точечный массаж</vt:lpstr>
      <vt:lpstr>Ходьба по массажным коврикам</vt:lpstr>
      <vt:lpstr>Закаливание «Солевые дорожки»</vt:lpstr>
      <vt:lpstr>Кровати заправляем , воздушные ванны получаем</vt:lpstr>
      <vt:lpstr>Воздушные ванны во время переодевания</vt:lpstr>
      <vt:lpstr>Слайд 33</vt:lpstr>
      <vt:lpstr>Витаминотерапия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 здоровья</dc:title>
  <cp:lastModifiedBy>Евгений</cp:lastModifiedBy>
  <cp:revision>41</cp:revision>
  <dcterms:modified xsi:type="dcterms:W3CDTF">2015-11-23T14:20:35Z</dcterms:modified>
</cp:coreProperties>
</file>