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71" r:id="rId9"/>
    <p:sldId id="262" r:id="rId10"/>
    <p:sldId id="263" r:id="rId11"/>
    <p:sldId id="272" r:id="rId12"/>
    <p:sldId id="264" r:id="rId13"/>
    <p:sldId id="265" r:id="rId14"/>
    <p:sldId id="270" r:id="rId15"/>
    <p:sldId id="266" r:id="rId16"/>
    <p:sldId id="268" r:id="rId17"/>
    <p:sldId id="267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77044A-73C1-4294-99B1-CBA71C56A3CC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5F582B8-3358-430C-BA51-3F7150ABE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rkipedia.ru/content/baklashi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rkipedia.ru/content/irkutsk" TargetMode="External"/><Relationship Id="rId5" Type="http://schemas.openxmlformats.org/officeDocument/2006/relationships/hyperlink" Target="http://irkipedia.ru/content/spisok_pochetnyh_grazhdan_irkutska" TargetMode="External"/><Relationship Id="rId4" Type="http://schemas.openxmlformats.org/officeDocument/2006/relationships/hyperlink" Target="http://irkipedia.ru/content/irkutskaya_guberniya_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712968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Афанасий </a:t>
            </a:r>
            <a:r>
              <a:rPr lang="ru-RU" b="1" dirty="0" err="1" smtClean="0"/>
              <a:t>Павлантьевич</a:t>
            </a:r>
            <a:r>
              <a:rPr lang="ru-RU" b="1" dirty="0" smtClean="0"/>
              <a:t> Белобородов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3314" name="Picture 2" descr="http://baikal-info.ru/wp-content/uploads/2012/05/15-1-150x1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060848"/>
            <a:ext cx="4536504" cy="446449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60032" y="2780928"/>
            <a:ext cx="4104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Афанасий </a:t>
            </a:r>
            <a:r>
              <a:rPr lang="ru-RU" b="1" dirty="0" err="1" smtClean="0"/>
              <a:t>Павлантьевич</a:t>
            </a:r>
            <a:r>
              <a:rPr lang="ru-RU" b="1" dirty="0" smtClean="0"/>
              <a:t> Белобородов (31 января 1903, д. </a:t>
            </a:r>
            <a:r>
              <a:rPr lang="ru-RU" b="1" dirty="0" err="1" smtClean="0">
                <a:hlinkClick r:id="rId3"/>
              </a:rPr>
              <a:t>Баклаши-Акинино</a:t>
            </a:r>
            <a:r>
              <a:rPr lang="ru-RU" b="1" dirty="0" smtClean="0"/>
              <a:t> </a:t>
            </a:r>
            <a:r>
              <a:rPr lang="ru-RU" b="1" dirty="0" smtClean="0">
                <a:hlinkClick r:id="rId4"/>
              </a:rPr>
              <a:t>Иркутской губернии</a:t>
            </a:r>
            <a:r>
              <a:rPr lang="ru-RU" dirty="0" smtClean="0"/>
              <a:t> </a:t>
            </a:r>
            <a:r>
              <a:rPr lang="ru-RU" b="1" dirty="0" smtClean="0"/>
              <a:t>– 1990, г. Москва) — дважды Герой Советского Союза, генерал Армии, </a:t>
            </a:r>
            <a:r>
              <a:rPr lang="ru-RU" b="1" dirty="0" smtClean="0">
                <a:hlinkClick r:id="rId5"/>
              </a:rPr>
              <a:t>почетный гражданин</a:t>
            </a:r>
            <a:r>
              <a:rPr lang="ru-RU" b="1" dirty="0" smtClean="0"/>
              <a:t> </a:t>
            </a:r>
            <a:r>
              <a:rPr lang="ru-RU" b="1" dirty="0" smtClean="0">
                <a:hlinkClick r:id="rId6"/>
              </a:rPr>
              <a:t>Иркутска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У</a:t>
            </a:r>
            <a:r>
              <a:rPr lang="ru-RU" dirty="0" smtClean="0"/>
              <a:t>казом Президиума Верховного Совета СССР от 19 апреля 1945 года за героизм и мужество, проявленные при штурме Кёнигсберга, генерал-лейтенант </a:t>
            </a:r>
            <a:r>
              <a:rPr lang="ru-RU" b="1" dirty="0" smtClean="0"/>
              <a:t>Белобородов Афанасий </a:t>
            </a:r>
            <a:r>
              <a:rPr lang="ru-RU" b="1" dirty="0" err="1" smtClean="0"/>
              <a:t>Павлантьевич</a:t>
            </a:r>
            <a:r>
              <a:rPr lang="ru-RU" dirty="0" smtClean="0"/>
              <a:t> награждён второй медалью "Золотая Звезда" (№ 5542).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 мая 1945 года А. П. Белобородову присвоено воинское звание "генерал-полковник". С июня 1945 года генерал-полковник Белобородов А.П. командовал 1-й Краснознамённой армией, во главе которой в составе 1-го Дальневосточного фронта участвовал в разгроме японской </a:t>
            </a:r>
            <a:r>
              <a:rPr lang="ru-RU" dirty="0" err="1" smtClean="0"/>
              <a:t>Квантунской</a:t>
            </a:r>
            <a:r>
              <a:rPr lang="ru-RU" dirty="0" smtClean="0"/>
              <a:t> армии. Его армия действовала на направлении главного удара фронта, в первые дни наступления стремительно прорвала </a:t>
            </a:r>
            <a:r>
              <a:rPr lang="ru-RU" dirty="0" err="1" smtClean="0"/>
              <a:t>Дунинский</a:t>
            </a:r>
            <a:r>
              <a:rPr lang="ru-RU" dirty="0" smtClean="0"/>
              <a:t> и </a:t>
            </a:r>
            <a:r>
              <a:rPr lang="ru-RU" dirty="0" err="1" smtClean="0"/>
              <a:t>Мишаньский</a:t>
            </a:r>
            <a:r>
              <a:rPr lang="ru-RU" dirty="0" smtClean="0"/>
              <a:t> укреплённые районы, затем овладела городами </a:t>
            </a:r>
            <a:r>
              <a:rPr lang="ru-RU" dirty="0" err="1" smtClean="0"/>
              <a:t>Мишань</a:t>
            </a:r>
            <a:r>
              <a:rPr lang="ru-RU" dirty="0" smtClean="0"/>
              <a:t> и </a:t>
            </a:r>
            <a:r>
              <a:rPr lang="ru-RU" dirty="0" err="1" smtClean="0"/>
              <a:t>Муданьцзян</a:t>
            </a:r>
            <a:r>
              <a:rPr lang="ru-RU" dirty="0" smtClean="0"/>
              <a:t> </a:t>
            </a:r>
            <a:r>
              <a:rPr lang="ru-RU" dirty="0" err="1" smtClean="0"/>
              <a:t>и</a:t>
            </a:r>
            <a:r>
              <a:rPr lang="ru-RU" dirty="0" smtClean="0"/>
              <a:t> быстрыми темпами начала наступать на Харбин. После освобождения Харбина стал первым советским комендантом и начальником гарнизона в этом городе.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&amp;Vcy; &amp;Icy;&amp;rcy;&amp;kcy;&amp;ucy;&amp;tcy;&amp;scy;&amp;kcy;&amp;iecy;, &amp;rcy;&amp;yacy;&amp;dcy;&amp;ocy;&amp;mcy; &amp;scy;&amp;ocy; &amp;scy;&amp;vcy;&amp;ocy;&amp;icy;&amp;mcy; &amp;bcy;&amp;yucy;&amp;scy;&amp;tcy;&amp;ocy;&amp;m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6408712" cy="55446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04248" y="3244334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Иркутске, рядом со своим бюстом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После Великой Отечественной войны А.П. Белобородов был командующим 1-й Краснознамённой армией на дальнем Востоке, с апреля 1946 года - командующим 5-й гвардейской армией в Центральной группе войск (Австрия), с 1947 года - командующим 39-й армией в Порт-Артуре (Китай). В 1953 году несколько месяцев возглавлял Управление боевой подготовки Сухопутных войск. С 1953 года - начальник Высших Стрелково-тактических курсов усовершенствования офицерского состава Советской Армии "Выстрел" имени Б. М. Шапошникова. С 1954 года - Главный военный советник Министерства национальной обороны Чехословацкой Социалистической Республики. С октября 1955 года - командующий войсками Воронежского военного округа, с мая 1957 года - начальник Главного управления кадров Министерства обороны СССР.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22 февраля 1963 года А.П. Белобородову присвоено воинское звание "генерал армии". В марте того же года он назначен командующим войсками </a:t>
            </a:r>
            <a:r>
              <a:rPr lang="ru-RU" dirty="0" err="1" smtClean="0"/>
              <a:t>Mосковского</a:t>
            </a:r>
            <a:r>
              <a:rPr lang="ru-RU" dirty="0" smtClean="0"/>
              <a:t> военного округа. 23 октября 1966 года попал в автомобильную катастрофу и получил тяжелейшие травмы (автомобиль "Чайка" командующего, возвращавшегося из Таманской мотострелковой дивизии, налетела на асфальтовый каток), но вновь вернулся в строй. С 1968 года - военный инспектор-советник Группы генеральных инспекторов Министерства обороны СССР. Член ЦК КПСС в 1966-71 годах. Депутат Верховного Совета СССР 3-го и 7-го созывов.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irkipedia.ru/sites/default/files/styles/media_browser_plus_ribbon_style/public/Imennoy/Geroi_Sovetskogo_Soyuza_i_Rossii/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4896544" cy="5204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Скончался 1 сентября 1990 года. Похоронен на Мемориальном воинском кладбище "Снегири" (Московская область, </a:t>
            </a:r>
            <a:r>
              <a:rPr lang="ru-RU" dirty="0" err="1" smtClean="0"/>
              <a:t>Истринский</a:t>
            </a:r>
            <a:r>
              <a:rPr lang="ru-RU" dirty="0" smtClean="0"/>
              <a:t> район).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Награждён пятью орденами Ленина (в том числе 26.10.1944, 30.01.1963, 30.01.1983), орденом Октябрьской Революции (30.01.1973), пятью орденами Красного Знамени (в том числе 3.01.1942), орденами Суворова 1-й (8.09.1945) и 2-й (22.09.1943) степени, Кутузова 2-й степени (8.02.1943), Отечественной войны 1-й степени (11.03.1985), "За службу Родине в Вооружённых Силах СССР" 3-й степени (30.04.1975), медалями, а также орденами иностранных государств (Чехословакия, Югославия, Монголия) и медалями.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408712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6386" name="Picture 2" descr="http://www.pomnite-nas.ru/img/38/200710210047420.beloborodov22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4191000" cy="489654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220072" y="2852936"/>
            <a:ext cx="36724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Памятник А.П. Белобородову в Иркутске, на Нижней набережной Ангары Автор: Валерий Панфилов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Почётный гражданин городов Иркутск, Витебск, Истра, Красногорск (Московская область).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городе Иркутске установлен бюст Героя. Именем А.П.Белобородова названы улицы в Москве, Иркутске, Калининграде, Витебске (Белоруссия), вначале которой установлена аннотационная доска. В селе </a:t>
            </a:r>
            <a:r>
              <a:rPr lang="ru-RU" dirty="0" err="1" smtClean="0"/>
              <a:t>Баклаш</a:t>
            </a:r>
            <a:r>
              <a:rPr lang="ru-RU" dirty="0" smtClean="0"/>
              <a:t> Иркутской области действует музей А. П. Белобородова, там же его именем названа средняя школа и установлена мемориальная доска. Также мемориальные доски установлены в Иркутске и городе </a:t>
            </a:r>
            <a:r>
              <a:rPr lang="ru-RU" dirty="0" err="1" smtClean="0"/>
              <a:t>Шелехове</a:t>
            </a:r>
            <a:r>
              <a:rPr lang="ru-RU" dirty="0" smtClean="0"/>
              <a:t> Иркутской области.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b="1" dirty="0" smtClean="0"/>
              <a:t>Спасибо </a:t>
            </a:r>
            <a:r>
              <a:rPr lang="ru-RU" sz="8000" b="1" smtClean="0"/>
              <a:t>за </a:t>
            </a:r>
            <a:r>
              <a:rPr lang="ru-RU" sz="8000" b="1" smtClean="0"/>
              <a:t>внимание!</a:t>
            </a:r>
            <a:endParaRPr lang="ru-RU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Б</a:t>
            </a:r>
            <a:r>
              <a:rPr lang="ru-RU" dirty="0" smtClean="0"/>
              <a:t>елобородов Афанасий </a:t>
            </a:r>
            <a:r>
              <a:rPr lang="ru-RU" dirty="0" err="1" smtClean="0"/>
              <a:t>Павлантьевич</a:t>
            </a:r>
            <a:r>
              <a:rPr lang="ru-RU" dirty="0" smtClean="0"/>
              <a:t> - командующий 43-й армией, генерал-лейтенант.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Родился 18 (31) января 1903 года в деревне </a:t>
            </a:r>
            <a:r>
              <a:rPr lang="ru-RU" dirty="0" err="1" smtClean="0"/>
              <a:t>Акинино</a:t>
            </a:r>
            <a:r>
              <a:rPr lang="ru-RU" dirty="0" smtClean="0"/>
              <a:t> ныне Иркутского района Иркутской области в семье крестьянина. Русский. Окончил 3 класса сельской школы.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 время Гражданской войны с 1918 года воевал в составе красного партизанского отряда Уварова в Иркутской губернии. В самом конце 1919 года отряд соединился с частями наступавшей Красной Армии и был зачислен в состав 8-го Иркутского стрелкового полка 1-й Читинской стрелковой дивизии. Однако через короткое время Белобородов тяжело заболел и был уволен из армии по болезни в 1920 году. Вернулся в родное село.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Вновь в рядах Красной Армии с 1923 года, когда он поступил в Иркутскую пехотную школу. В 1924 году эта школа была упразднена, а курсант Белобородов был переведён в 11-ю Нижегородскую пехотную школу, которую окончил в 1926 году. С 1926 года проходил службу в должности командира стрелкового взвода 6-го Хабаровского стрелкового полка в Сибирском военном округе. Член ВКП(б)/КПСС с 1926 года.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Окончив в 1929 году Ленинградские военно-политические курсы имени Ф. Энгельса, назначен политруком стрелковой роты в 107-м стрелковом полку 36-й Забайкальской стрелковой дивизии. Проявил мужество и героизм во время вооружённого конфликта на КВЖД в 1929 году: после гибели командира в бою взял на себя командование ротой и успешно руководил ею в последующих боях. Тогда же был награжден своим первым орденом - Красного Знамени. Оставлен в должности командира роты. В 1933 году поступил, а в 1936 году окончил Военную академию имени М.В. Фрунзе.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ноября 1936 года - помощник начальника, затем начальник оперативной части штаба 66-й стрелковой дивизии на Дальнем Востоке. С марта 1939 года - начальник оперативного отдела штаба 31-го стрелкового корпуса, с июня - начальник штаба 43-го стрелкового корпуса, в ноябре 1940 года исполнял должность командира корпуса. С января по июнь 1941 года руководил отделом боевой подготовки Дальневосточного фронта.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http://www.istravest.ru/pamjt3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4752528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 июля 1941 года полковник Белобородов А.П. - командир 78-й стрелковой дивизии, с которой в октябре 1941 года прибыл на Западный фронт и героически действовал на </a:t>
            </a:r>
            <a:r>
              <a:rPr lang="ru-RU" dirty="0" err="1" smtClean="0"/>
              <a:t>истринском</a:t>
            </a:r>
            <a:r>
              <a:rPr lang="ru-RU" dirty="0" smtClean="0"/>
              <a:t> направлении в составе 16-й армии. За героизм, высокие боевые качества и умелые действия в битве под Москвой дивизия в ноябре 1941 года была преобразована в 9-ю гвардейскую, а её командиру присвоено воинское звание "генерал-майор". В наступлении под Москвой дивизия генерала Белобородова участвовала в освобождении города Истра. В январе 1942 года дивизия была переброшена на Вяземское направление и вела тяжелые наступательные бои в составе 43-й армии. Весной и летом 1942 года 9-я гвардейская стрелковая дивизия под командованием Белобородова А.П. вела оборонительные боевые действия в составе Юго-Западного фронта на Северском Донце.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 октября 1942 года А.П. Белобородов командовал 5-м гвардейским стрелковым корпусом, который участвовал в прорыве обороны противника в Великолукской операции Калининского фронта. С августа 1943 года он командир 2-го гвардейского стрелкового корпуса, войска которого вели успешные боевые действия в районе города Духовщины Смоленской области (освобождён 19 сентября 1943 года), участвовали в </a:t>
            </a:r>
            <a:r>
              <a:rPr lang="ru-RU" dirty="0" err="1" smtClean="0"/>
              <a:t>Невельско-Городоской</a:t>
            </a:r>
            <a:r>
              <a:rPr lang="ru-RU" dirty="0" smtClean="0"/>
              <a:t> наступательной операции и в менее удачном наступлении севернее города Витебска в Белоруссии (в начале 1944 года). Генерал-лейтенант (22 февраля 1944 года).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22 мая 1944 года генерал-лейтенант Белобородов А.П. - командующий 43-й армией. Войска армии в составе 1-го Прибалтийского фронта в ходе </a:t>
            </a:r>
            <a:r>
              <a:rPr lang="ru-RU" dirty="0" err="1" smtClean="0"/>
              <a:t>Витебско-Оршанской</a:t>
            </a:r>
            <a:r>
              <a:rPr lang="ru-RU" dirty="0" smtClean="0"/>
              <a:t> операции прорвали глубоко эшелонированную оборону противника, форсировали реку Западная Двина и совместно с соседней 39-й армией 3-го Белорусского фронта окружили и уничтожили витебскую группировку фашистских войск в составе 5-и дивизий.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&amp;Kcy;&amp;ocy;&amp;mcy;&amp;acy;&amp;ncy;&amp;dcy;&amp;icy;&amp;rcy; 9-&amp;jcy; &amp;gcy;&amp;vcy;&amp;acy;&amp;rcy;&amp;dcy;&amp;iecy;&amp;jcy;&amp;scy;&amp;kcy;&amp;ocy;&amp;jcy; &amp;scy;&amp;tcy;&amp;rcy;&amp;iecy;&amp;lcy;&amp;kcy;&amp;ocy;&amp;vcy;&amp;ocy;&amp;jcy; &amp;dcy;&amp;icy;&amp;vcy;&amp;icy;&amp;zcy;&amp;icy;&amp;icy; &amp;Acy;.&amp;Pcy;.&amp;Bcy;&amp;iecy;&amp;lcy;&amp;ocy;&amp;bcy;&amp;ocy;&amp;rcy;&amp;ocy;&amp;dcy;&amp;ocy;&amp;vcy; &amp;ncy;&amp;acy; &amp;pcy;&amp;iecy;&amp;rcy;&amp;iecy;&amp;dcy;&amp;ocy;&amp;vcy;&amp;ocy;&amp;jcy; &amp;pcy;&amp;ocy;&amp;dcy; &amp;Icy;&amp;scy;&amp;tcy;&amp;rcy;&amp;ocy;&amp;jcy;. &amp;Ncy;&amp;ocy;&amp;yacy;&amp;bcy;&amp;rcy;&amp;softcy; 1941 &amp;gcy;&amp;ocy;&amp;d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4784"/>
            <a:ext cx="6264696" cy="4536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516216" y="2967334"/>
            <a:ext cx="24482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Командир 9-й гвардейской стрелковой дивизии А.П.Белобородов на передовой под Истрой. Ноябрь 1941 года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У</a:t>
            </a:r>
            <a:r>
              <a:rPr lang="ru-RU" dirty="0" smtClean="0"/>
              <a:t>казом Президиума Верховного Совета СССР от 22 июля 1944 года за боевые заслуги и умелое командование войсками в Витебской операции генерал-лейтенант </a:t>
            </a:r>
            <a:r>
              <a:rPr lang="ru-RU" b="1" dirty="0" smtClean="0"/>
              <a:t>Белобородов Афанасий </a:t>
            </a:r>
            <a:r>
              <a:rPr lang="ru-RU" b="1" dirty="0" err="1" smtClean="0"/>
              <a:t>Павлантьевич</a:t>
            </a:r>
            <a:r>
              <a:rPr lang="ru-RU" dirty="0" smtClean="0"/>
              <a:t> удостоен звания Героя Советского Союза, с вручением ордена Ленина и медали "Золотая Звезда" (№ 4157).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1944 году генерал Белобородов А.П. успешно руководил войсками 43-й армии в Полоцкой, </a:t>
            </a:r>
            <a:r>
              <a:rPr lang="ru-RU" dirty="0" err="1" smtClean="0"/>
              <a:t>Шауляйской</a:t>
            </a:r>
            <a:r>
              <a:rPr lang="ru-RU" dirty="0" smtClean="0"/>
              <a:t>, Рижской и </a:t>
            </a:r>
            <a:r>
              <a:rPr lang="ru-RU" dirty="0" err="1" smtClean="0"/>
              <a:t>Мемельской</a:t>
            </a:r>
            <a:r>
              <a:rPr lang="ru-RU" dirty="0" smtClean="0"/>
              <a:t> операциях. В 1945 году в составе 3-го Белорусского фронта героически сражался в Восточно-Прусской стратегической операции: в </a:t>
            </a:r>
            <a:r>
              <a:rPr lang="ru-RU" dirty="0" err="1" smtClean="0"/>
              <a:t>Инстербургско-Кёнигсбергской</a:t>
            </a:r>
            <a:r>
              <a:rPr lang="ru-RU" dirty="0" smtClean="0"/>
              <a:t>, Кёнигсбергской и </a:t>
            </a:r>
            <a:r>
              <a:rPr lang="ru-RU" dirty="0" err="1" smtClean="0"/>
              <a:t>Земландской</a:t>
            </a:r>
            <a:r>
              <a:rPr lang="ru-RU" dirty="0" smtClean="0"/>
              <a:t> операциях. В этих операциях им принимались смелые и обоснованные решения, проявлялась разумная инициатива.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</TotalTime>
  <Words>731</Words>
  <Application>Microsoft Office PowerPoint</Application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Афанасий Павлантьевич Белобородов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4</cp:revision>
  <dcterms:created xsi:type="dcterms:W3CDTF">2013-01-28T13:15:33Z</dcterms:created>
  <dcterms:modified xsi:type="dcterms:W3CDTF">2013-01-28T13:39:35Z</dcterms:modified>
</cp:coreProperties>
</file>