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12AE-EB47-4B5A-8552-4F17A068D319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AF2A-1B13-4CB0-8065-B0B4F9C58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Муниципальное бюджетное дошкольное образовательное учреждение «Детский сад №120» г. </a:t>
            </a:r>
            <a:r>
              <a:rPr lang="ru-RU" sz="2200" b="1" dirty="0" smtClean="0"/>
              <a:t>Казани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Сценарий </a:t>
            </a:r>
            <a:r>
              <a:rPr lang="ru-RU" b="1" dirty="0" smtClean="0">
                <a:solidFill>
                  <a:srgbClr val="FF0000"/>
                </a:solidFill>
              </a:rPr>
              <a:t>посвященный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23 февраля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929198"/>
            <a:ext cx="3357586" cy="157163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2 младшая </a:t>
            </a:r>
            <a:r>
              <a:rPr lang="ru-RU" b="1" dirty="0" smtClean="0">
                <a:solidFill>
                  <a:schemeClr val="tx1"/>
                </a:solidFill>
              </a:rPr>
              <a:t>группа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Работу выполнила Данилова Е. А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286016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/>
              <a:t>«</a:t>
            </a:r>
            <a:r>
              <a:rPr lang="ru-RU" sz="2200" b="1" dirty="0" smtClean="0"/>
              <a:t>Обезвреживание </a:t>
            </a:r>
            <a:r>
              <a:rPr lang="ru-RU" sz="2200" b="1" dirty="0"/>
              <a:t>боеголовок»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Дети по сигналу бегут к «боеголовкам»,обезвреживают(откручивают крышки) и бегут назад</a:t>
            </a:r>
            <a:r>
              <a:rPr lang="ru-RU" sz="2200" dirty="0" smtClean="0"/>
              <a:t>. Чья </a:t>
            </a:r>
            <a:r>
              <a:rPr lang="ru-RU" sz="2200" dirty="0"/>
              <a:t>команда больше соберет (крышек).</a:t>
            </a:r>
            <a:br>
              <a:rPr lang="ru-RU" sz="2200" dirty="0"/>
            </a:br>
            <a:r>
              <a:rPr lang="ru-RU" sz="2200" b="1" dirty="0"/>
              <a:t>Ведущий:</a:t>
            </a:r>
            <a:r>
              <a:rPr lang="ru-RU" sz="2200" dirty="0"/>
              <a:t> Молодцы ребята! Вы очень быстро справились с этим заданием.</a:t>
            </a:r>
            <a:br>
              <a:rPr lang="ru-RU" sz="2200" dirty="0"/>
            </a:br>
            <a:r>
              <a:rPr lang="ru-RU" sz="2200" dirty="0"/>
              <a:t>Наверно вы устали и проголодались. Давайте мы с вами соберем овощи и фрукты и подкрепимся.</a:t>
            </a:r>
            <a:br>
              <a:rPr lang="ru-RU" sz="2200" dirty="0"/>
            </a:br>
            <a:r>
              <a:rPr lang="ru-RU" sz="2200" dirty="0"/>
              <a:t>А завершающим нашим конкурсом будет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User\Desktop\23 февраля\DSCN3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86190"/>
            <a:ext cx="3571900" cy="2009950"/>
          </a:xfrm>
          <a:prstGeom prst="rect">
            <a:avLst/>
          </a:prstGeom>
          <a:noFill/>
        </p:spPr>
      </p:pic>
      <p:pic>
        <p:nvPicPr>
          <p:cNvPr id="6148" name="Picture 4" descr="C:\Users\User\Desktop\23 февраля\DSCN3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3707001" cy="2085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Ведущий</a:t>
            </a:r>
            <a:r>
              <a:rPr lang="ru-RU" sz="2200" dirty="0"/>
              <a:t>: Вот и подошли к концу наши соревнования. Теперь я вижу, что вы ловкие, смелые, настоящие защитники.</a:t>
            </a:r>
            <a:br>
              <a:rPr lang="ru-RU" sz="2200" dirty="0"/>
            </a:br>
            <a:r>
              <a:rPr lang="ru-RU" sz="2200" dirty="0"/>
              <a:t>(Идет награждение под музыку)Каждому ребенку одевается медаль.</a:t>
            </a:r>
            <a:br>
              <a:rPr lang="ru-RU" sz="2200" dirty="0"/>
            </a:br>
            <a:r>
              <a:rPr lang="ru-RU" sz="2200" dirty="0"/>
              <a:t>А сейчас девочки будут награждать наших мальчиков подарками , которыми они сделали своими руками.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User\Desktop\23 февраля\DSCN3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14554"/>
            <a:ext cx="3143272" cy="1768757"/>
          </a:xfrm>
          <a:prstGeom prst="rect">
            <a:avLst/>
          </a:prstGeom>
          <a:noFill/>
        </p:spPr>
      </p:pic>
      <p:pic>
        <p:nvPicPr>
          <p:cNvPr id="7171" name="Picture 3" descr="C:\Users\User\Desktop\23 февраля\DSCN3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3286634" cy="1849428"/>
          </a:xfrm>
          <a:prstGeom prst="rect">
            <a:avLst/>
          </a:prstGeom>
          <a:noFill/>
        </p:spPr>
      </p:pic>
      <p:pic>
        <p:nvPicPr>
          <p:cNvPr id="7172" name="Picture 4" descr="C:\Users\User\Desktop\23 февраля\DSCN3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4357694"/>
            <a:ext cx="3214710" cy="1808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Сценарий посвященный «Дню защитника отечества».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Гендерный</a:t>
            </a:r>
            <a:r>
              <a:rPr lang="ru-RU" dirty="0" smtClean="0"/>
              <a:t> </a:t>
            </a:r>
            <a:r>
              <a:rPr lang="ru-RU" dirty="0"/>
              <a:t>детский сад №120 Г.Казань (вторая младшая группа).</a:t>
            </a:r>
          </a:p>
          <a:p>
            <a:pPr>
              <a:buNone/>
            </a:pPr>
            <a:r>
              <a:rPr lang="ru-RU" b="1" dirty="0"/>
              <a:t>Цель:</a:t>
            </a:r>
            <a:r>
              <a:rPr lang="ru-RU" dirty="0"/>
              <a:t> Расширять представление детей о военной профессии.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> </a:t>
            </a:r>
            <a:r>
              <a:rPr lang="ru-RU" dirty="0"/>
              <a:t>Сформировать у детей эмоционально положительное отношение к воинам, защитникам отечества.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3214710"/>
          </a:xfrm>
        </p:spPr>
        <p:txBody>
          <a:bodyPr/>
          <a:lstStyle/>
          <a:p>
            <a:pPr>
              <a:buNone/>
            </a:pPr>
            <a:r>
              <a:rPr lang="ru-RU" dirty="0"/>
              <a:t> (Выход детей с построением под музыку)</a:t>
            </a:r>
          </a:p>
          <a:p>
            <a:pPr>
              <a:buNone/>
            </a:pPr>
            <a:r>
              <a:rPr lang="ru-RU" b="1" dirty="0"/>
              <a:t>Ведущий:</a:t>
            </a:r>
            <a:r>
              <a:rPr lang="ru-RU" dirty="0"/>
              <a:t> Здравствуйте ребята! Сегодня мы собрались в этом зале, чтобы поздравить наших пап, дедушек, старших братьев  с их праздником «Днем защитника Отечества».</a:t>
            </a:r>
          </a:p>
        </p:txBody>
      </p:sp>
      <p:pic>
        <p:nvPicPr>
          <p:cNvPr id="1026" name="Picture 2" descr="C:\Users\User\Desktop\23 февраля\DSCN3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429000"/>
            <a:ext cx="4857784" cy="2733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214974"/>
          </a:xfrm>
        </p:spPr>
        <p:txBody>
          <a:bodyPr>
            <a:noAutofit/>
          </a:bodyPr>
          <a:lstStyle/>
          <a:p>
            <a:r>
              <a:rPr lang="ru-RU" sz="2400" b="1" dirty="0"/>
              <a:t> Стихи: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День такой у нас </a:t>
            </a:r>
            <a:r>
              <a:rPr lang="ru-RU" sz="2400" i="1" dirty="0" smtClean="0"/>
              <a:t>один - праздник </a:t>
            </a:r>
            <a:r>
              <a:rPr lang="ru-RU" sz="2400" i="1" dirty="0"/>
              <a:t>мальчиков, мужчин.</a:t>
            </a:r>
            <a:br>
              <a:rPr lang="ru-RU" sz="2400" i="1" dirty="0"/>
            </a:br>
            <a:r>
              <a:rPr lang="ru-RU" sz="2400" i="1" dirty="0"/>
              <a:t>Отмечает вся страна – 23 февраля.</a:t>
            </a:r>
            <a:br>
              <a:rPr lang="ru-RU" sz="2400" i="1" dirty="0"/>
            </a:br>
            <a:r>
              <a:rPr lang="ru-RU" sz="2400" i="1" dirty="0"/>
              <a:t>Этот день все знать должны,</a:t>
            </a:r>
            <a:br>
              <a:rPr lang="ru-RU" sz="2400" i="1" dirty="0"/>
            </a:br>
            <a:r>
              <a:rPr lang="ru-RU" sz="2400" i="1" dirty="0"/>
              <a:t>День </a:t>
            </a:r>
            <a:r>
              <a:rPr lang="ru-RU" sz="2400" i="1" dirty="0" smtClean="0"/>
              <a:t>защитника </a:t>
            </a:r>
            <a:r>
              <a:rPr lang="ru-RU" sz="2400" i="1" dirty="0"/>
              <a:t>страны.</a:t>
            </a:r>
            <a:br>
              <a:rPr lang="ru-RU" sz="2400" i="1" dirty="0"/>
            </a:br>
            <a:r>
              <a:rPr lang="ru-RU" sz="2400" i="1" dirty="0"/>
              <a:t> </a:t>
            </a:r>
            <a:br>
              <a:rPr lang="ru-RU" sz="2400" i="1" dirty="0"/>
            </a:br>
            <a:r>
              <a:rPr lang="ru-RU" sz="2400" i="1" dirty="0"/>
              <a:t>Защитник всей семьи – отец.</a:t>
            </a:r>
            <a:br>
              <a:rPr lang="ru-RU" sz="2400" i="1" dirty="0"/>
            </a:br>
            <a:r>
              <a:rPr lang="ru-RU" sz="2400" i="1" dirty="0"/>
              <a:t>Он сильный и отважный,</a:t>
            </a:r>
            <a:br>
              <a:rPr lang="ru-RU" sz="2400" i="1" dirty="0"/>
            </a:br>
            <a:r>
              <a:rPr lang="ru-RU" sz="2400" i="1" dirty="0"/>
              <a:t>В делах житейских – он мудрец. Его совет так важен.</a:t>
            </a:r>
            <a:br>
              <a:rPr lang="ru-RU" sz="2400" i="1" dirty="0"/>
            </a:br>
            <a:r>
              <a:rPr lang="ru-RU" sz="2400" i="1" dirty="0"/>
              <a:t>Мы с 23 февраля , его поздравим дружно,</a:t>
            </a:r>
            <a:br>
              <a:rPr lang="ru-RU" sz="2400" i="1" dirty="0"/>
            </a:br>
            <a:r>
              <a:rPr lang="ru-RU" sz="2400" i="1" dirty="0"/>
              <a:t>Пусть будешь каждым ты любим,</a:t>
            </a:r>
            <a:br>
              <a:rPr lang="ru-RU" sz="2400" i="1" dirty="0"/>
            </a:br>
            <a:r>
              <a:rPr lang="ru-RU" sz="2400" i="1" dirty="0"/>
              <a:t>И большего не нужно.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785942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Ведущий:</a:t>
            </a:r>
            <a:r>
              <a:rPr lang="ru-RU" sz="2200" dirty="0"/>
              <a:t> Сегодня   будут соревноваться две команды. Команда мальчиков и команда девочек. Так как наши мальчики </a:t>
            </a:r>
            <a:r>
              <a:rPr lang="ru-RU" sz="2200" dirty="0" smtClean="0"/>
              <a:t>джентльмены </a:t>
            </a:r>
            <a:r>
              <a:rPr lang="ru-RU" sz="2200" dirty="0"/>
              <a:t>они уступают девочкам.</a:t>
            </a:r>
            <a:br>
              <a:rPr lang="ru-RU" sz="2200" dirty="0"/>
            </a:br>
            <a:r>
              <a:rPr lang="ru-RU" sz="2200" dirty="0"/>
              <a:t>Объявляется первый конкурс.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Desktop\23 февраля\DSCN3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5429288" cy="3055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3471858" cy="571504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/>
              <a:t>«С кочки на кочку»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u="sng" dirty="0" smtClean="0"/>
              <a:t>Условия конкурса</a:t>
            </a:r>
            <a:r>
              <a:rPr lang="ru-RU" sz="2200" dirty="0" smtClean="0"/>
              <a:t>: Вам необходимо будет перепрыгивать с мешочка на мешочек на двух ногах не «замочив» ножки. Но в впереди вас  будет ждать еще одно препятствие, нужно будет пролезть через «огненный обруч».</a:t>
            </a:r>
            <a:br>
              <a:rPr lang="ru-RU" sz="2200" dirty="0" smtClean="0"/>
            </a:br>
            <a:r>
              <a:rPr lang="ru-RU" sz="2200" dirty="0" smtClean="0"/>
              <a:t>Ведущий: Какие вы молодцы ребятки. Как здорово вы справились с трудным заданием.</a:t>
            </a:r>
            <a:br>
              <a:rPr lang="ru-RU" sz="2200" dirty="0" smtClean="0"/>
            </a:br>
            <a:r>
              <a:rPr lang="ru-RU" sz="2200" dirty="0" smtClean="0"/>
              <a:t>А сейчас мы с вами превратимся в летчиков и полетим на самолетах.</a:t>
            </a:r>
            <a:br>
              <a:rPr lang="ru-RU" sz="2200" dirty="0" smtClean="0"/>
            </a:br>
            <a:r>
              <a:rPr lang="ru-RU" sz="2200" u="sng" dirty="0" smtClean="0"/>
              <a:t>Объявляется второй конкурс.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esktop\23 февраля\DSCN3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643446"/>
            <a:ext cx="3151217" cy="1773227"/>
          </a:xfrm>
          <a:prstGeom prst="rect">
            <a:avLst/>
          </a:prstGeom>
          <a:noFill/>
        </p:spPr>
      </p:pic>
      <p:pic>
        <p:nvPicPr>
          <p:cNvPr id="3075" name="Picture 3" descr="C:\Users\User\Desktop\23 февраля\DSCN3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290"/>
            <a:ext cx="3286148" cy="1849154"/>
          </a:xfrm>
          <a:prstGeom prst="rect">
            <a:avLst/>
          </a:prstGeom>
          <a:noFill/>
        </p:spPr>
      </p:pic>
      <p:pic>
        <p:nvPicPr>
          <p:cNvPr id="3076" name="Picture 4" descr="C:\Users\User\Desktop\23 февраля\DSCN3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428868"/>
            <a:ext cx="3214710" cy="1808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14314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/>
              <a:t>«Летчики»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Девочки взяв в руки разноцветные ленточки , под музыку летают по всему залу</a:t>
            </a:r>
            <a:r>
              <a:rPr lang="ru-RU" sz="2200" dirty="0" smtClean="0"/>
              <a:t>. По </a:t>
            </a:r>
            <a:r>
              <a:rPr lang="ru-RU" sz="2200" dirty="0"/>
              <a:t>сигналу дети находят свой ангар своего цвета(обруч) и садятся в него, игра повторяется 2-3 раза.</a:t>
            </a:r>
            <a:br>
              <a:rPr lang="ru-RU" sz="2200" dirty="0"/>
            </a:br>
            <a:r>
              <a:rPr lang="ru-RU" sz="2200" dirty="0"/>
              <a:t>Ведущий</a:t>
            </a:r>
            <a:r>
              <a:rPr lang="ru-RU" sz="2200" dirty="0" smtClean="0"/>
              <a:t>: Молодцы </a:t>
            </a:r>
            <a:r>
              <a:rPr lang="ru-RU" sz="2200" dirty="0"/>
              <a:t>ребята, вы справились с заданием.</a:t>
            </a:r>
            <a:br>
              <a:rPr lang="ru-RU" sz="2200" dirty="0"/>
            </a:br>
            <a:r>
              <a:rPr lang="ru-RU" sz="2200" u="sng" dirty="0"/>
              <a:t>Следующий конкурс.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User\Desktop\23 февраля\DSCN3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496"/>
            <a:ext cx="2659129" cy="1496323"/>
          </a:xfrm>
          <a:prstGeom prst="rect">
            <a:avLst/>
          </a:prstGeom>
          <a:noFill/>
        </p:spPr>
      </p:pic>
      <p:pic>
        <p:nvPicPr>
          <p:cNvPr id="4099" name="Picture 3" descr="C:\Users\User\Desktop\23 февраля\DSCN3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714884"/>
            <a:ext cx="3000396" cy="1688358"/>
          </a:xfrm>
          <a:prstGeom prst="rect">
            <a:avLst/>
          </a:prstGeom>
          <a:noFill/>
        </p:spPr>
      </p:pic>
      <p:pic>
        <p:nvPicPr>
          <p:cNvPr id="4100" name="Picture 4" descr="C:\Users\User\Desktop\23 февраля\DSCN3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496"/>
            <a:ext cx="2691375" cy="1514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01135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/>
              <a:t>«Попади в цель»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Дети делятся на две  команды. Команда мальчиков и девочек.</a:t>
            </a:r>
            <a:br>
              <a:rPr lang="ru-RU" sz="2200" dirty="0"/>
            </a:br>
            <a:r>
              <a:rPr lang="ru-RU" sz="2200" dirty="0"/>
              <a:t>Каждый игрок команды по очереди, должен попасть мячом в свою корзину</a:t>
            </a:r>
            <a:r>
              <a:rPr lang="ru-RU" sz="2200" dirty="0" smtClean="0"/>
              <a:t>. У </a:t>
            </a:r>
            <a:r>
              <a:rPr lang="ru-RU" sz="2200" dirty="0"/>
              <a:t>кого больше мячей в корзине, та команда и победила.</a:t>
            </a:r>
            <a:br>
              <a:rPr lang="ru-RU" sz="2200" dirty="0"/>
            </a:br>
            <a:r>
              <a:rPr lang="ru-RU" sz="2200" b="1" dirty="0"/>
              <a:t>Ведущий</a:t>
            </a:r>
            <a:r>
              <a:rPr lang="ru-RU" sz="2200" dirty="0"/>
              <a:t>: Ну молодцы! Какие вы ловкие, меткие. Понравилась вам игра?</a:t>
            </a:r>
            <a:br>
              <a:rPr lang="ru-RU" sz="2200" dirty="0"/>
            </a:br>
            <a:r>
              <a:rPr lang="ru-RU" sz="2200" dirty="0"/>
              <a:t>Тогда предлагаю вам следующую игру.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5" name="Picture 5" descr="C:\Users\User\Desktop\DSCN3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1" y="2798465"/>
            <a:ext cx="3763957" cy="2118023"/>
          </a:xfrm>
          <a:prstGeom prst="rect">
            <a:avLst/>
          </a:prstGeom>
          <a:noFill/>
        </p:spPr>
      </p:pic>
      <p:pic>
        <p:nvPicPr>
          <p:cNvPr id="5126" name="Picture 6" descr="C:\Users\User\Desktop\DSCN39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765" y="2763838"/>
            <a:ext cx="3594173" cy="216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00198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/>
              <a:t>«</a:t>
            </a:r>
            <a:r>
              <a:rPr lang="ru-RU" sz="2200" b="1" dirty="0"/>
              <a:t>Накорми товарища»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По залу разбрасываются фрукты и овощи. По сигналу ,  девочки собирают фрукты,  а  мальчики овощи. Каждая команда собирает в свою корзинку. В конце подсчитывается количество, победит  та команда.  которая не перепутала фрукты с овощами.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C:\Users\User\Desktop\23 февраля\DSCN3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3326141" cy="1871659"/>
          </a:xfrm>
          <a:prstGeom prst="rect">
            <a:avLst/>
          </a:prstGeom>
          <a:noFill/>
        </p:spPr>
      </p:pic>
      <p:pic>
        <p:nvPicPr>
          <p:cNvPr id="4" name="Picture 4" descr="C:\Users\User\Desktop\23 февраля\DSCN3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500570"/>
            <a:ext cx="3357586" cy="1889353"/>
          </a:xfrm>
          <a:prstGeom prst="rect">
            <a:avLst/>
          </a:prstGeom>
          <a:noFill/>
        </p:spPr>
      </p:pic>
      <p:pic>
        <p:nvPicPr>
          <p:cNvPr id="5" name="Picture 3" descr="C:\Users\User\Desktop\23 февраля\DSCN3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357430"/>
            <a:ext cx="326125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173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«Детский сад №120» г. Казани Сценарий посвященный 23 февраля</vt:lpstr>
      <vt:lpstr>Сценарий посвященный «Дню защитника отечества». </vt:lpstr>
      <vt:lpstr>Слайд 3</vt:lpstr>
      <vt:lpstr> Стихи: День такой у нас один - праздник мальчиков, мужчин. Отмечает вся страна – 23 февраля. Этот день все знать должны, День защитника страны.   Защитник всей семьи – отец. Он сильный и отважный, В делах житейских – он мудрец. Его совет так важен. Мы с 23 февраля , его поздравим дружно, Пусть будешь каждым ты любим, И большего не нужно.</vt:lpstr>
      <vt:lpstr>Ведущий: Сегодня   будут соревноваться две команды. Команда мальчиков и команда девочек. Так как наши мальчики джентльмены они уступают девочкам. Объявляется первый конкурс. </vt:lpstr>
      <vt:lpstr>«С кочки на кочку» Условия конкурса: Вам необходимо будет перепрыгивать с мешочка на мешочек на двух ногах не «замочив» ножки. Но в впереди вас  будет ждать еще одно препятствие, нужно будет пролезть через «огненный обруч». Ведущий: Какие вы молодцы ребятки. Как здорово вы справились с трудным заданием. А сейчас мы с вами превратимся в летчиков и полетим на самолетах. Объявляется второй конкурс. </vt:lpstr>
      <vt:lpstr>«Летчики» Девочки взяв в руки разноцветные ленточки , под музыку летают по всему залу. По сигналу дети находят свой ангар своего цвета(обруч) и садятся в него, игра повторяется 2-3 раза. Ведущий: Молодцы ребята, вы справились с заданием. Следующий конкурс. </vt:lpstr>
      <vt:lpstr>«Попади в цель» Дети делятся на две  команды. Команда мальчиков и девочек. Каждый игрок команды по очереди, должен попасть мячом в свою корзину. У кого больше мячей в корзине, та команда и победила. Ведущий: Ну молодцы! Какие вы ловкие, меткие. Понравилась вам игра? Тогда предлагаю вам следующую игру. </vt:lpstr>
      <vt:lpstr>«Накорми товарища» По залу разбрасываются фрукты и овощи. По сигналу ,  девочки собирают фрукты,  а  мальчики овощи. Каждая команда собирает в свою корзинку. В конце подсчитывается количество, победит  та команда.  которая не перепутала фрукты с овощами. </vt:lpstr>
      <vt:lpstr>«Обезвреживание боеголовок» Дети по сигналу бегут к «боеголовкам»,обезвреживают(откручивают крышки) и бегут назад. Чья команда больше соберет (крышек). Ведущий: Молодцы ребята! Вы очень быстро справились с этим заданием. Наверно вы устали и проголодались. Давайте мы с вами соберем овощи и фрукты и подкрепимся. А завершающим нашим конкурсом будет </vt:lpstr>
      <vt:lpstr>Ведущий: Вот и подошли к концу наши соревнования. Теперь я вижу, что вы ловкие, смелые, настоящие защитники. (Идет награждение под музыку)Каждому ребенку одевается медаль. А сейчас девочки будут награждать наших мальчиков подарками , которыми они сделали своими руками.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посвященный 23 февраля</dc:title>
  <dc:creator>User</dc:creator>
  <cp:lastModifiedBy>User</cp:lastModifiedBy>
  <cp:revision>11</cp:revision>
  <dcterms:created xsi:type="dcterms:W3CDTF">2015-03-11T13:37:07Z</dcterms:created>
  <dcterms:modified xsi:type="dcterms:W3CDTF">2015-12-05T16:31:38Z</dcterms:modified>
</cp:coreProperties>
</file>