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-22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93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38A2B2-4E1E-4AF5-9C82-EDD591A57965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BE344C-16B5-459D-AA70-3C3F1CDB32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5744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МБС(К)ОУ «Специальная(коррекционная) начальная школа – детский сад №10»</a:t>
            </a:r>
          </a:p>
          <a:p>
            <a:r>
              <a:rPr lang="ru-RU" dirty="0" smtClean="0"/>
              <a:t>Составила воспитатель </a:t>
            </a:r>
          </a:p>
          <a:p>
            <a:r>
              <a:rPr lang="ru-RU" dirty="0" smtClean="0"/>
              <a:t>Кутепова Юлия Борисов</a:t>
            </a:r>
            <a:r>
              <a:rPr lang="ru-RU" dirty="0" smtClean="0"/>
              <a:t>на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Мой дом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нём живёт моя родня,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Мне без неё не жить ни дня.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него стремлюсь всегда и всюду,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нему дорогу не забуду.</a:t>
            </a: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 без него дышу с трудом,</a:t>
            </a:r>
            <a:endParaRPr lang="ru-RU" sz="2800" dirty="0" smtClean="0">
              <a:solidFill>
                <a:srgbClr val="333333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Мой кров, родимый, тёплый.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6\Desktop\peyzazh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7351"/>
            <a:ext cx="4038600" cy="430093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17.img.avito.st/1280x960/1492414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86124"/>
            <a:ext cx="4286248" cy="3400432"/>
          </a:xfrm>
          <a:prstGeom prst="rect">
            <a:avLst/>
          </a:prstGeom>
          <a:noFill/>
        </p:spPr>
      </p:pic>
      <p:pic>
        <p:nvPicPr>
          <p:cNvPr id="27652" name="Picture 4" descr="https://im3-tub-ru.yandex.net/i?id=3d1b0ee6a54c4a5f1aa6d57bf7fb78df&amp;n=33&amp;h=190&amp;w=1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2984"/>
            <a:ext cx="2571736" cy="2024065"/>
          </a:xfrm>
          <a:prstGeom prst="rect">
            <a:avLst/>
          </a:prstGeom>
          <a:noFill/>
        </p:spPr>
      </p:pic>
      <p:pic>
        <p:nvPicPr>
          <p:cNvPr id="27654" name="Picture 6" descr="http://babymoda.ua/media/catalog/product/cache/1/image/800x800/f40c00a87aa43a2d4f30cc811c5a7f79/m/e/melissa___doug_4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857232"/>
            <a:ext cx="2357454" cy="2428892"/>
          </a:xfrm>
          <a:prstGeom prst="rect">
            <a:avLst/>
          </a:prstGeom>
          <a:noFill/>
        </p:spPr>
      </p:pic>
      <p:pic>
        <p:nvPicPr>
          <p:cNvPr id="27656" name="Picture 8" descr="http://www.candb.com.ua/images/checkets/kvartitr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785794"/>
            <a:ext cx="3214678" cy="2571768"/>
          </a:xfrm>
          <a:prstGeom prst="rect">
            <a:avLst/>
          </a:prstGeom>
          <a:noFill/>
        </p:spPr>
      </p:pic>
      <p:pic>
        <p:nvPicPr>
          <p:cNvPr id="27658" name="Picture 10" descr="http://crimea-news.net/media/k2/items/cache/01dbf93e528666018c489f3ff33b53a8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3286124"/>
            <a:ext cx="428628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Игра «Скажи наоборот»</a:t>
            </a:r>
            <a:br>
              <a:rPr lang="ru-RU" b="1" dirty="0" smtClean="0"/>
            </a:br>
            <a:r>
              <a:rPr lang="ru-RU" b="1" dirty="0" smtClean="0"/>
              <a:t> (с мячом)</a:t>
            </a:r>
            <a:endParaRPr lang="ru-RU" b="1" dirty="0"/>
          </a:p>
        </p:txBody>
      </p:sp>
      <p:pic>
        <p:nvPicPr>
          <p:cNvPr id="3" name="Picture 2" descr="http://www.povsport.ru/upload/iblock/5fc/3382514b-b28d-11e0-8d63-000e0c3ea8db_4ae1bd2d-5597-11e3-909c-00155d00781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5643602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Маляры пришли втроём,</a:t>
            </a:r>
          </a:p>
          <a:p>
            <a:r>
              <a:rPr lang="ru-RU" dirty="0" smtClean="0"/>
              <a:t>Обновили старый дом:</a:t>
            </a:r>
          </a:p>
          <a:p>
            <a:r>
              <a:rPr lang="ru-RU" dirty="0" smtClean="0"/>
              <a:t>Был облезлый, скучный, голый –</a:t>
            </a:r>
          </a:p>
          <a:p>
            <a:r>
              <a:rPr lang="ru-RU" dirty="0" smtClean="0"/>
              <a:t>Стал нарядный и весёлый.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http://sadik11-kolokolchik.ru/media/k2/items/cache/d6086de322f98f66cc694f32ea284557_XL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5991"/>
            <a:ext cx="4038600" cy="378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-fotki.yandex.ru/get/6427/47407354.b3b/0_117106_ae01b1c7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3857620" cy="3929090"/>
          </a:xfrm>
          <a:prstGeom prst="rect">
            <a:avLst/>
          </a:prstGeom>
          <a:noFill/>
        </p:spPr>
      </p:pic>
      <p:sp>
        <p:nvSpPr>
          <p:cNvPr id="1026" name="AutoShape 2" descr="http://www.oorban.com/wp-content/uploads/2013/10/Stunning-Pink-Strips-Blue-Yellow-Colorful-Interior-Kids-Room-Decor-for-Girls-915x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oorban.com/wp-content/uploads/2013/10/Stunning-Pink-Strips-Blue-Yellow-Colorful-Interior-Kids-Room-Decor-for-Girls-915x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www.oorban.com/wp-content/uploads/2013/10/Stunning-Pink-Strips-Blue-Yellow-Colorful-Interior-Kids-Room-Decor-for-Girls-915x5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Ванька\Desktop\Stunning-Pink-Strips-Blue-Yellow-Colorful-Interior-Kids-Room-Decor-for-Girls-915x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86058"/>
            <a:ext cx="4643440" cy="385765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Кухня и спальня</a:t>
            </a:r>
            <a:endParaRPr lang="ru-RU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Зал</a:t>
            </a:r>
            <a:endParaRPr lang="ru-RU" b="1" dirty="0"/>
          </a:p>
        </p:txBody>
      </p:sp>
      <p:pic>
        <p:nvPicPr>
          <p:cNvPr id="19458" name="Picture 2" descr="C:\Users\Ванька\Desktop\23099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/>
          <a:lstStyle/>
          <a:p>
            <a:pPr algn="ctr"/>
            <a:r>
              <a:rPr lang="ru-RU" b="1" dirty="0" smtClean="0"/>
              <a:t>Комната Наташи</a:t>
            </a:r>
            <a:endParaRPr lang="ru-RU" b="1" dirty="0"/>
          </a:p>
        </p:txBody>
      </p:sp>
      <p:pic>
        <p:nvPicPr>
          <p:cNvPr id="20482" name="Picture 2" descr="C:\Users\Ванька\Desktop\ban-hoc-tre-em-nhap-khau-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08079" y="1935163"/>
            <a:ext cx="692784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1506" name="Picture 2" descr="C:\Users\Ванька\Desktop\article-0-0E1FBA0000000578-536_634x58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6572296" cy="481806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93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Мой дом</vt:lpstr>
      <vt:lpstr>Мой дом</vt:lpstr>
      <vt:lpstr>Слайд 3</vt:lpstr>
      <vt:lpstr> Игра «Скажи наоборот»  (с мячом)</vt:lpstr>
      <vt:lpstr>Физкультминутка</vt:lpstr>
      <vt:lpstr>Кухня и спальня</vt:lpstr>
      <vt:lpstr>                         Зал</vt:lpstr>
      <vt:lpstr>Комната Наташи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</dc:title>
  <dc:creator>6</dc:creator>
  <cp:lastModifiedBy>1</cp:lastModifiedBy>
  <cp:revision>11</cp:revision>
  <dcterms:created xsi:type="dcterms:W3CDTF">2015-10-23T10:19:39Z</dcterms:created>
  <dcterms:modified xsi:type="dcterms:W3CDTF">2015-12-02T14:06:58Z</dcterms:modified>
</cp:coreProperties>
</file>