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6" r:id="rId5"/>
    <p:sldId id="262" r:id="rId6"/>
    <p:sldId id="261" r:id="rId7"/>
    <p:sldId id="265" r:id="rId8"/>
    <p:sldId id="260" r:id="rId9"/>
    <p:sldId id="267" r:id="rId10"/>
    <p:sldId id="263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7BEC-8BB0-47FD-96F7-8C251C157874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C226-1052-4AEB-A890-9D4EA4641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7BEC-8BB0-47FD-96F7-8C251C157874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C226-1052-4AEB-A890-9D4EA4641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7BEC-8BB0-47FD-96F7-8C251C157874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C226-1052-4AEB-A890-9D4EA4641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7BEC-8BB0-47FD-96F7-8C251C157874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C226-1052-4AEB-A890-9D4EA4641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7BEC-8BB0-47FD-96F7-8C251C157874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C226-1052-4AEB-A890-9D4EA4641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7BEC-8BB0-47FD-96F7-8C251C157874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C226-1052-4AEB-A890-9D4EA4641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7BEC-8BB0-47FD-96F7-8C251C157874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C226-1052-4AEB-A890-9D4EA4641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7BEC-8BB0-47FD-96F7-8C251C157874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C226-1052-4AEB-A890-9D4EA4641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7BEC-8BB0-47FD-96F7-8C251C157874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C226-1052-4AEB-A890-9D4EA4641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7BEC-8BB0-47FD-96F7-8C251C157874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C226-1052-4AEB-A890-9D4EA4641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7BEC-8BB0-47FD-96F7-8C251C157874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C226-1052-4AEB-A890-9D4EA4641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87BEC-8BB0-47FD-96F7-8C251C157874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7C226-1052-4AEB-A890-9D4EA4641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5413504_parovoz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08720"/>
            <a:ext cx="914400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99264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90500"/>
            <a:ext cx="7236296" cy="666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5413504_parovoz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08720"/>
            <a:ext cx="914400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_Repka_2_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211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512" y="0"/>
            <a:ext cx="3240360" cy="3384376"/>
          </a:xfrm>
          <a:prstGeom prst="rect">
            <a:avLst/>
          </a:prstGeom>
        </p:spPr>
      </p:pic>
      <p:pic>
        <p:nvPicPr>
          <p:cNvPr id="3" name="Рисунок 2" descr="60211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75856" y="692696"/>
            <a:ext cx="1872208" cy="3456384"/>
          </a:xfrm>
          <a:prstGeom prst="rect">
            <a:avLst/>
          </a:prstGeom>
        </p:spPr>
      </p:pic>
      <p:pic>
        <p:nvPicPr>
          <p:cNvPr id="4" name="Рисунок 3" descr="602112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932040" y="1916832"/>
            <a:ext cx="1649760" cy="2808312"/>
          </a:xfrm>
          <a:prstGeom prst="rect">
            <a:avLst/>
          </a:prstGeom>
        </p:spPr>
      </p:pic>
      <p:pic>
        <p:nvPicPr>
          <p:cNvPr id="5" name="Рисунок 4" descr="602112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228184" y="3140968"/>
            <a:ext cx="1872208" cy="1944638"/>
          </a:xfrm>
          <a:prstGeom prst="rect">
            <a:avLst/>
          </a:prstGeom>
        </p:spPr>
      </p:pic>
      <p:pic>
        <p:nvPicPr>
          <p:cNvPr id="6" name="Рисунок 5" descr="602112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380312" y="4293096"/>
            <a:ext cx="1440160" cy="1512590"/>
          </a:xfrm>
          <a:prstGeom prst="rect">
            <a:avLst/>
          </a:prstGeom>
        </p:spPr>
      </p:pic>
      <p:pic>
        <p:nvPicPr>
          <p:cNvPr id="7" name="Рисунок 6" descr="602112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8028384" y="5633442"/>
            <a:ext cx="936104" cy="1224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5413504_parovoz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08720"/>
            <a:ext cx="914400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kazka_kolob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7114"/>
            <a:ext cx="9144000" cy="6780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04121_orig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0"/>
            <a:ext cx="9686442" cy="6858000"/>
          </a:xfrm>
          <a:prstGeom prst="rect">
            <a:avLst/>
          </a:prstGeom>
        </p:spPr>
      </p:pic>
      <p:pic>
        <p:nvPicPr>
          <p:cNvPr id="2" name="Рисунок 1" descr="1364537885_bezimeni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87624" y="980728"/>
            <a:ext cx="2952328" cy="4320480"/>
          </a:xfrm>
          <a:prstGeom prst="rect">
            <a:avLst/>
          </a:prstGeom>
        </p:spPr>
      </p:pic>
      <p:pic>
        <p:nvPicPr>
          <p:cNvPr id="3" name="Рисунок 2" descr="1364537885_bezimeni-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187624" y="980728"/>
            <a:ext cx="3096344" cy="4509975"/>
          </a:xfrm>
          <a:prstGeom prst="rect">
            <a:avLst/>
          </a:prstGeom>
        </p:spPr>
      </p:pic>
      <p:pic>
        <p:nvPicPr>
          <p:cNvPr id="4" name="Рисунок 3" descr="1364537885_bezimeni-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flipH="1">
            <a:off x="1259632" y="980728"/>
            <a:ext cx="2916324" cy="4392488"/>
          </a:xfrm>
          <a:prstGeom prst="rect">
            <a:avLst/>
          </a:prstGeom>
        </p:spPr>
      </p:pic>
      <p:pic>
        <p:nvPicPr>
          <p:cNvPr id="5" name="Рисунок 4" descr="1364537885_bezimeni-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flipH="1">
            <a:off x="1043608" y="1052736"/>
            <a:ext cx="3188926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5413504_parovoz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80728"/>
            <a:ext cx="914400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1nNXu5-Jx4.jpg"/>
          <p:cNvPicPr>
            <a:picLocks noChangeAspect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>
          <a:xfrm>
            <a:off x="-143516" y="0"/>
            <a:ext cx="928751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5413504_parovoz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08720"/>
            <a:ext cx="914400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2015-11-18T15:51:05Z</dcterms:created>
  <dcterms:modified xsi:type="dcterms:W3CDTF">2015-11-23T19:28:58Z</dcterms:modified>
</cp:coreProperties>
</file>