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73" r:id="rId8"/>
    <p:sldId id="257" r:id="rId9"/>
    <p:sldId id="259" r:id="rId10"/>
    <p:sldId id="258" r:id="rId11"/>
    <p:sldId id="262" r:id="rId12"/>
    <p:sldId id="261" r:id="rId13"/>
    <p:sldId id="263" r:id="rId14"/>
    <p:sldId id="260" r:id="rId15"/>
    <p:sldId id="264" r:id="rId16"/>
    <p:sldId id="265" r:id="rId17"/>
    <p:sldId id="268" r:id="rId18"/>
    <p:sldId id="266" r:id="rId19"/>
    <p:sldId id="269" r:id="rId20"/>
    <p:sldId id="267" r:id="rId21"/>
    <p:sldId id="270" r:id="rId22"/>
    <p:sldId id="274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7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5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3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0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5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7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3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0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7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5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3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7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3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0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7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5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3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7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3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0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7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hitaem.info/" TargetMode="External"/><Relationship Id="rId3" Type="http://schemas.openxmlformats.org/officeDocument/2006/relationships/hyperlink" Target="http://nyaski.ru/pages/dom-animaciya" TargetMode="External"/><Relationship Id="rId7" Type="http://schemas.openxmlformats.org/officeDocument/2006/relationships/hyperlink" Target="http://joyreactor.cc/search/%D0%B8%D0%B3%D1%80%D1%8B,+%D0%B3%D0%B8%D1%84%D0%BA%D0%B8/63" TargetMode="External"/><Relationship Id="rId2" Type="http://schemas.openxmlformats.org/officeDocument/2006/relationships/hyperlink" Target="http://dohcolonoc.ru/stikhi/7267-skazka-o-mame-ko-dnyu-materi.html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fotki.yandex.ru/users/voronina00/album/129699/?p=2" TargetMode="External"/><Relationship Id="rId5" Type="http://schemas.openxmlformats.org/officeDocument/2006/relationships/hyperlink" Target="http://school-toksovo.ru/doshkolnoe-otdelenie/sovety-ot-spetsialistov/stranichka-uchitelya-defektologa/" TargetMode="External"/><Relationship Id="rId4" Type="http://schemas.openxmlformats.org/officeDocument/2006/relationships/hyperlink" Target="http://www.diary.ru/~Neznackomez/p145824461.htm?oam" TargetMode="External"/><Relationship Id="rId9" Type="http://schemas.openxmlformats.org/officeDocument/2006/relationships/hyperlink" Target="http://vamotkrytka.ru/photo/1-1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15" y="2512770"/>
            <a:ext cx="6871725" cy="16797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Comic Sans MS" pitchFamily="66" charset="0"/>
              </a:rPr>
              <a:t>Сказка про мамочку</a:t>
            </a:r>
            <a:endParaRPr lang="en-US" sz="4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835" y="4345230"/>
            <a:ext cx="6400800" cy="205709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Терентьева </a:t>
            </a:r>
            <a:r>
              <a:rPr lang="ru-RU" dirty="0" smtClean="0"/>
              <a:t>Елизавета Михайловна воспитатель МБДОУ «Детского сада» с. Усть-Уса</a:t>
            </a:r>
          </a:p>
          <a:p>
            <a:endParaRPr lang="ru-RU" dirty="0"/>
          </a:p>
          <a:p>
            <a:pPr algn="ctr"/>
            <a:r>
              <a:rPr lang="ru-RU" dirty="0" smtClean="0"/>
              <a:t>2015г.</a:t>
            </a:r>
            <a:endParaRPr lang="en-US" dirty="0"/>
          </a:p>
        </p:txBody>
      </p:sp>
      <p:pic>
        <p:nvPicPr>
          <p:cNvPr id="12292" name="Picture 4" descr="http://img0.liveinternet.ru/images/attach/c/7/98/892/98892356_nasekomoe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133">
            <a:off x="5488228" y="134527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80309"/>
            <a:ext cx="8695949" cy="565008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А </a:t>
            </a:r>
            <a:r>
              <a:rPr lang="ru-RU" dirty="0"/>
              <a:t>как же наши зайки?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Два </a:t>
            </a:r>
            <a:r>
              <a:rPr lang="ru-RU" dirty="0"/>
              <a:t>маленьких ребенка,</a:t>
            </a:r>
            <a:br>
              <a:rPr lang="ru-RU" dirty="0"/>
            </a:br>
            <a:r>
              <a:rPr lang="ru-RU" dirty="0" smtClean="0"/>
              <a:t>                        Два </a:t>
            </a:r>
            <a:r>
              <a:rPr lang="ru-RU" dirty="0"/>
              <a:t>серых непослушных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Маленьких </a:t>
            </a:r>
            <a:r>
              <a:rPr lang="ru-RU" dirty="0"/>
              <a:t>зайчонка?</a:t>
            </a:r>
            <a:br>
              <a:rPr lang="ru-RU" dirty="0"/>
            </a:br>
            <a:r>
              <a:rPr lang="ru-RU" dirty="0" smtClean="0"/>
              <a:t>    Вскоре </a:t>
            </a:r>
            <a:r>
              <a:rPr lang="ru-RU" dirty="0"/>
              <a:t>они поняли,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Как </a:t>
            </a:r>
            <a:r>
              <a:rPr lang="ru-RU" dirty="0"/>
              <a:t>без мамы жить.</a:t>
            </a:r>
            <a:br>
              <a:rPr lang="ru-RU" dirty="0"/>
            </a:br>
            <a:r>
              <a:rPr lang="ru-RU" dirty="0" smtClean="0"/>
              <a:t>                 Тяжело </a:t>
            </a:r>
            <a:r>
              <a:rPr lang="ru-RU" dirty="0"/>
              <a:t>им стало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              И </a:t>
            </a:r>
            <a:r>
              <a:rPr lang="ru-RU" dirty="0"/>
              <a:t>как тут не тужить.</a:t>
            </a:r>
            <a:br>
              <a:rPr lang="ru-RU" dirty="0"/>
            </a:br>
            <a:endParaRPr lang="en-US" dirty="0"/>
          </a:p>
        </p:txBody>
      </p:sp>
      <p:pic>
        <p:nvPicPr>
          <p:cNvPr id="5122" name="Picture 2" descr="http://static.diary.ru/userdir/1/8/7/2/1872910/655698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2558558"/>
            <a:ext cx="2087992" cy="24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.diary.ru/userdir/1/8/7/2/1872910/655698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570" y="3734410"/>
            <a:ext cx="2128719" cy="24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274638"/>
            <a:ext cx="8848654" cy="590305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И </a:t>
            </a:r>
            <a:r>
              <a:rPr lang="ru-RU" dirty="0"/>
              <a:t>в путь они отправились,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Родную </a:t>
            </a:r>
            <a:r>
              <a:rPr lang="ru-RU" dirty="0"/>
              <a:t>мать искать,</a:t>
            </a:r>
            <a:br>
              <a:rPr lang="ru-RU" dirty="0"/>
            </a:br>
            <a:r>
              <a:rPr lang="ru-RU" dirty="0" smtClean="0"/>
              <a:t> О </a:t>
            </a:r>
            <a:r>
              <a:rPr lang="ru-RU" dirty="0"/>
              <a:t>том, как ее любят, </a:t>
            </a:r>
            <a:r>
              <a:rPr lang="ru-RU" dirty="0" smtClean="0"/>
              <a:t>хотели </a:t>
            </a:r>
            <a:r>
              <a:rPr lang="ru-RU" dirty="0"/>
              <a:t>рассказать.</a:t>
            </a:r>
            <a:br>
              <a:rPr lang="ru-RU" dirty="0"/>
            </a:br>
            <a:r>
              <a:rPr lang="ru-RU" dirty="0" smtClean="0"/>
              <a:t>       Шли </a:t>
            </a:r>
            <a:r>
              <a:rPr lang="ru-RU" dirty="0"/>
              <a:t>они по лесу,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И </a:t>
            </a:r>
            <a:r>
              <a:rPr lang="ru-RU" dirty="0"/>
              <a:t>мамочку искали,</a:t>
            </a:r>
            <a:br>
              <a:rPr lang="ru-RU" dirty="0"/>
            </a:br>
            <a:r>
              <a:rPr lang="ru-RU" dirty="0"/>
              <a:t>И вдруг </a:t>
            </a:r>
            <a:r>
              <a:rPr lang="ru-RU" dirty="0" smtClean="0"/>
              <a:t>утятин домик </a:t>
            </a:r>
            <a:br>
              <a:rPr lang="ru-RU" dirty="0" smtClean="0"/>
            </a:br>
            <a:r>
              <a:rPr lang="ru-RU" dirty="0" smtClean="0"/>
              <a:t>   Средь </a:t>
            </a:r>
            <a:r>
              <a:rPr lang="ru-RU" dirty="0"/>
              <a:t>елей увидали.</a:t>
            </a:r>
            <a:br>
              <a:rPr lang="ru-RU" dirty="0"/>
            </a:br>
            <a:r>
              <a:rPr lang="ru-RU" dirty="0" smtClean="0"/>
              <a:t>        Увидели</a:t>
            </a:r>
            <a:r>
              <a:rPr lang="ru-RU" dirty="0"/>
              <a:t>, что мама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Печет пирог утятам,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http://somersetcountyparks.org/eventsPrograms/naturalist/Pancakes%5b1%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86654"/>
            <a:ext cx="2137870" cy="12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forwallpaper.com/files/thumbs/preview/34/340137__the-little-house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56" y="3276295"/>
            <a:ext cx="3668262" cy="27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80310"/>
            <a:ext cx="8543244" cy="595549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И </a:t>
            </a:r>
            <a:r>
              <a:rPr lang="ru-RU" dirty="0"/>
              <a:t>моет им мордашки,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И </a:t>
            </a:r>
            <a:r>
              <a:rPr lang="ru-RU" dirty="0"/>
              <a:t>вытирает лапы.</a:t>
            </a:r>
            <a:br>
              <a:rPr lang="ru-RU" dirty="0"/>
            </a:br>
            <a:r>
              <a:rPr lang="ru-RU" dirty="0" smtClean="0"/>
              <a:t>                      В </a:t>
            </a:r>
            <a:r>
              <a:rPr lang="ru-RU" dirty="0"/>
              <a:t>дверь зайки постучались,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И </a:t>
            </a:r>
            <a:r>
              <a:rPr lang="ru-RU" dirty="0"/>
              <a:t>ушки опустив,</a:t>
            </a:r>
            <a:br>
              <a:rPr lang="ru-RU" dirty="0"/>
            </a:br>
            <a:r>
              <a:rPr lang="ru-RU" dirty="0"/>
              <a:t>Слезами умываясь,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Просили </a:t>
            </a:r>
            <a:r>
              <a:rPr lang="ru-RU" dirty="0"/>
              <a:t>их простить.</a:t>
            </a:r>
            <a:br>
              <a:rPr lang="ru-RU" dirty="0"/>
            </a:br>
            <a:r>
              <a:rPr lang="ru-RU" dirty="0" smtClean="0"/>
              <a:t>      «</a:t>
            </a:r>
            <a:r>
              <a:rPr lang="ru-RU" dirty="0"/>
              <a:t>Тебя мы любим, мама!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Ты </a:t>
            </a:r>
            <a:r>
              <a:rPr lang="ru-RU" dirty="0"/>
              <a:t>к нам скорей вернись!</a:t>
            </a:r>
            <a:br>
              <a:rPr lang="ru-RU" dirty="0"/>
            </a:br>
            <a:r>
              <a:rPr lang="ru-RU" dirty="0"/>
              <a:t>Пожалуйста, прости нас, </a:t>
            </a:r>
            <a:br>
              <a:rPr lang="ru-RU" dirty="0"/>
            </a:br>
            <a:r>
              <a:rPr lang="ru-RU" dirty="0" smtClean="0"/>
              <a:t>      На </a:t>
            </a:r>
            <a:r>
              <a:rPr lang="ru-RU" dirty="0"/>
              <a:t>заек не сердись</a:t>
            </a:r>
            <a:r>
              <a:rPr lang="ru-RU" dirty="0" smtClean="0"/>
              <a:t>!»</a:t>
            </a:r>
            <a:endParaRPr lang="en-US" dirty="0"/>
          </a:p>
        </p:txBody>
      </p:sp>
      <p:pic>
        <p:nvPicPr>
          <p:cNvPr id="4098" name="Picture 2" descr="анимашки зайки aнимaш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342900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74637"/>
            <a:ext cx="8848654" cy="6583363"/>
          </a:xfrm>
        </p:spPr>
        <p:txBody>
          <a:bodyPr>
            <a:normAutofit/>
          </a:bodyPr>
          <a:lstStyle/>
          <a:p>
            <a:r>
              <a:rPr lang="ru-RU" dirty="0"/>
              <a:t>Простила мать сыночков,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И </a:t>
            </a:r>
            <a:r>
              <a:rPr lang="ru-RU" dirty="0"/>
              <a:t>как тут не простить?</a:t>
            </a:r>
            <a:br>
              <a:rPr lang="ru-RU" dirty="0"/>
            </a:br>
            <a:r>
              <a:rPr lang="ru-RU" dirty="0" smtClean="0"/>
              <a:t>         Любая </a:t>
            </a:r>
            <a:r>
              <a:rPr lang="ru-RU" dirty="0"/>
              <a:t>мама будет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Свое </a:t>
            </a:r>
            <a:r>
              <a:rPr lang="ru-RU" dirty="0"/>
              <a:t>дитя любить.</a:t>
            </a:r>
            <a:br>
              <a:rPr lang="ru-RU" dirty="0"/>
            </a:br>
            <a:r>
              <a:rPr lang="ru-RU" dirty="0" smtClean="0"/>
              <a:t>Но </a:t>
            </a:r>
            <a:r>
              <a:rPr lang="ru-RU" dirty="0"/>
              <a:t>и </a:t>
            </a:r>
            <a:r>
              <a:rPr lang="ru-RU" dirty="0" smtClean="0"/>
              <a:t>утят </a:t>
            </a:r>
            <a:r>
              <a:rPr lang="ru-RU" dirty="0"/>
              <a:t>не бросила,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Взяла </a:t>
            </a:r>
            <a:r>
              <a:rPr lang="ru-RU" dirty="0"/>
              <a:t>в свою избушку,</a:t>
            </a:r>
            <a:br>
              <a:rPr lang="ru-RU" dirty="0"/>
            </a:br>
            <a:r>
              <a:rPr lang="ru-RU" dirty="0" smtClean="0"/>
              <a:t>          В </a:t>
            </a:r>
            <a:r>
              <a:rPr lang="ru-RU" dirty="0"/>
              <a:t>ту, что стоит далеко,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За </a:t>
            </a:r>
            <a:r>
              <a:rPr lang="ru-RU" dirty="0"/>
              <a:t>кривой речушкой.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im2-tub-ru.yandex.net/i?id=f1a452097599ca6715f58fcc2a1a4ee8&amp;n=33&amp;h=190&amp;w=1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10917"/>
          <a:stretch/>
        </p:blipFill>
        <p:spPr bwMode="auto">
          <a:xfrm>
            <a:off x="5793640" y="674102"/>
            <a:ext cx="3118758" cy="41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222194"/>
            <a:ext cx="8237834" cy="626090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Живут </a:t>
            </a:r>
            <a:r>
              <a:rPr lang="ru-RU" dirty="0"/>
              <a:t>они все вместе, </a:t>
            </a:r>
            <a:br>
              <a:rPr lang="ru-RU" dirty="0"/>
            </a:br>
            <a:r>
              <a:rPr lang="ru-RU" dirty="0" smtClean="0"/>
              <a:t>                Живут </a:t>
            </a:r>
            <a:r>
              <a:rPr lang="ru-RU" dirty="0"/>
              <a:t>и не скучают,</a:t>
            </a:r>
            <a:br>
              <a:rPr lang="ru-RU" dirty="0"/>
            </a:br>
            <a:r>
              <a:rPr lang="ru-RU" dirty="0" smtClean="0"/>
              <a:t>             Всегда </a:t>
            </a:r>
            <a:r>
              <a:rPr lang="ru-RU" dirty="0"/>
              <a:t>во всем друг </a:t>
            </a:r>
            <a:r>
              <a:rPr lang="ru-RU" dirty="0" smtClean="0"/>
              <a:t>другу </a:t>
            </a:r>
            <a:br>
              <a:rPr lang="ru-RU" dirty="0" smtClean="0"/>
            </a:br>
            <a:r>
              <a:rPr lang="ru-RU" dirty="0" smtClean="0"/>
              <a:t>        С улыбкой </a:t>
            </a:r>
            <a:r>
              <a:rPr lang="ru-RU" dirty="0"/>
              <a:t>помогают,</a:t>
            </a:r>
            <a:br>
              <a:rPr lang="ru-RU" dirty="0"/>
            </a:br>
            <a:r>
              <a:rPr lang="ru-RU" dirty="0" smtClean="0"/>
              <a:t>  И </a:t>
            </a:r>
            <a:r>
              <a:rPr lang="ru-RU" dirty="0"/>
              <a:t>маму свою любят, </a:t>
            </a:r>
            <a:br>
              <a:rPr lang="ru-RU" dirty="0"/>
            </a:br>
            <a:r>
              <a:rPr lang="ru-RU" dirty="0"/>
              <a:t>Е</a:t>
            </a:r>
            <a:r>
              <a:rPr lang="ru-RU" dirty="0" smtClean="0"/>
              <a:t>е </a:t>
            </a:r>
            <a:r>
              <a:rPr lang="ru-RU" dirty="0"/>
              <a:t>не обижают,</a:t>
            </a:r>
            <a:br>
              <a:rPr lang="ru-RU" dirty="0"/>
            </a:br>
            <a:r>
              <a:rPr lang="ru-RU" dirty="0" smtClean="0"/>
              <a:t>  Ведь </a:t>
            </a:r>
            <a:r>
              <a:rPr lang="ru-RU" dirty="0"/>
              <a:t>как без мамы трудно, </a:t>
            </a:r>
            <a:br>
              <a:rPr lang="ru-RU" dirty="0"/>
            </a:br>
            <a:r>
              <a:rPr lang="ru-RU" dirty="0" smtClean="0"/>
              <a:t>    Они </a:t>
            </a:r>
            <a:r>
              <a:rPr lang="ru-RU" dirty="0"/>
              <a:t>теперь уж знают.</a:t>
            </a:r>
            <a:endParaRPr lang="en-US" dirty="0"/>
          </a:p>
        </p:txBody>
      </p:sp>
      <p:pic>
        <p:nvPicPr>
          <p:cNvPr id="3074" name="Picture 2" descr="http://www.playcast.ru/uploads/2014/03/01/76532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3" y="3610482"/>
            <a:ext cx="3568379" cy="31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6" y="1443835"/>
            <a:ext cx="8543244" cy="5191969"/>
          </a:xfrm>
        </p:spPr>
        <p:txBody>
          <a:bodyPr>
            <a:normAutofit/>
          </a:bodyPr>
          <a:lstStyle/>
          <a:p>
            <a:r>
              <a:rPr lang="ru-RU" dirty="0"/>
              <a:t>Мораль сей сказки каждому понятна,</a:t>
            </a:r>
            <a:br>
              <a:rPr lang="ru-RU" dirty="0"/>
            </a:br>
            <a:r>
              <a:rPr lang="ru-RU" dirty="0" smtClean="0"/>
              <a:t>      Ее </a:t>
            </a:r>
            <a:r>
              <a:rPr lang="ru-RU" dirty="0"/>
              <a:t>не нужно долго объяснять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Без </a:t>
            </a:r>
            <a:r>
              <a:rPr lang="ru-RU" dirty="0"/>
              <a:t>мамы в этой жизни не приятно,</a:t>
            </a:r>
            <a:br>
              <a:rPr lang="ru-RU" dirty="0"/>
            </a:br>
            <a:r>
              <a:rPr lang="ru-RU" dirty="0" smtClean="0"/>
              <a:t>              И </a:t>
            </a:r>
            <a:r>
              <a:rPr lang="ru-RU" dirty="0"/>
              <a:t>маму детям лучше не терять.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40" name="Picture 4" descr="http://www.playcast.ru/uploads/2015/08/13/146786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4530">
            <a:off x="6165204" y="531260"/>
            <a:ext cx="2562488" cy="23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75" y="274637"/>
            <a:ext cx="5802790" cy="57503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Желаем мы здоровья </a:t>
            </a:r>
            <a:br>
              <a:rPr lang="ru-RU" dirty="0"/>
            </a:br>
            <a:r>
              <a:rPr lang="ru-RU" dirty="0" smtClean="0"/>
              <a:t>Нашим </a:t>
            </a:r>
            <a:r>
              <a:rPr lang="ru-RU" dirty="0"/>
              <a:t>добрым мамам,</a:t>
            </a:r>
            <a:br>
              <a:rPr lang="ru-RU" dirty="0"/>
            </a:br>
            <a:r>
              <a:rPr lang="ru-RU" dirty="0" smtClean="0"/>
              <a:t>Успехов</a:t>
            </a:r>
            <a:r>
              <a:rPr lang="ru-RU" dirty="0"/>
              <a:t>, сил,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долгих-долгих лет,</a:t>
            </a:r>
            <a:br>
              <a:rPr lang="ru-RU" dirty="0"/>
            </a:br>
            <a:r>
              <a:rPr lang="ru-RU" dirty="0" smtClean="0"/>
              <a:t>Пусть </a:t>
            </a:r>
            <a:r>
              <a:rPr lang="ru-RU" dirty="0"/>
              <a:t>радость наполняет Ж</a:t>
            </a:r>
            <a:r>
              <a:rPr lang="ru-RU" dirty="0" smtClean="0"/>
              <a:t>изнь </a:t>
            </a:r>
            <a:r>
              <a:rPr lang="ru-RU" dirty="0"/>
              <a:t>с годами,</a:t>
            </a:r>
            <a:br>
              <a:rPr lang="ru-RU" dirty="0"/>
            </a:br>
            <a:r>
              <a:rPr lang="ru-RU" dirty="0" smtClean="0"/>
              <a:t>И </a:t>
            </a:r>
            <a:r>
              <a:rPr lang="ru-RU" dirty="0"/>
              <a:t>пусть живут они </a:t>
            </a:r>
            <a:br>
              <a:rPr lang="ru-RU" dirty="0"/>
            </a:br>
            <a:r>
              <a:rPr lang="ru-RU" dirty="0" smtClean="0"/>
              <a:t>Без </a:t>
            </a:r>
            <a:r>
              <a:rPr lang="ru-RU" dirty="0"/>
              <a:t>горя и без бед.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Ангелы, амурчики Ангелочек в пастельных тонах смайлик gif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60" y="527605"/>
            <a:ext cx="2844030" cy="33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274638"/>
            <a:ext cx="8695949" cy="1143000"/>
          </a:xfrm>
        </p:spPr>
        <p:txBody>
          <a:bodyPr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писок электронных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75" y="1291130"/>
            <a:ext cx="8237834" cy="4428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Текст сказки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dohcolonoc.ru/stikhi/7267-skazka-o-mame-ko-dnyu-materi.html</a:t>
            </a:r>
            <a:endParaRPr lang="ru-RU" dirty="0" smtClean="0"/>
          </a:p>
          <a:p>
            <a:r>
              <a:rPr lang="ru-RU" dirty="0" smtClean="0"/>
              <a:t>Анимация домов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nyaski.ru/pages/dom-animaciya</a:t>
            </a:r>
            <a:endParaRPr lang="ru-RU" dirty="0" smtClean="0"/>
          </a:p>
          <a:p>
            <a:r>
              <a:rPr lang="ru-RU" dirty="0" smtClean="0"/>
              <a:t>Анимация  зайцев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>
                <a:hlinkClick r:id="rId4"/>
              </a:rPr>
              <a:t>www.diary.ru/~</a:t>
            </a:r>
            <a:r>
              <a:rPr lang="en-US" dirty="0" smtClean="0">
                <a:hlinkClick r:id="rId4"/>
              </a:rPr>
              <a:t>Neznackomez/p145824461.htm?oam</a:t>
            </a:r>
            <a:endParaRPr lang="ru-RU" dirty="0"/>
          </a:p>
          <a:p>
            <a:r>
              <a:rPr lang="ru-RU" dirty="0" smtClean="0"/>
              <a:t>Анимация птичек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://school-toksovo.ru/doshkolnoe-otdelenie/sovety-ot-spetsialistov/stranichka-uchitelya-defektologa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Анимация бабочек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://fotki.yandex.ru/users/voronina00/album/129699/?</a:t>
            </a:r>
            <a:r>
              <a:rPr lang="en-US" dirty="0" smtClean="0">
                <a:hlinkClick r:id="rId6"/>
              </a:rPr>
              <a:t>p=2</a:t>
            </a:r>
            <a:endParaRPr lang="ru-RU" dirty="0" smtClean="0"/>
          </a:p>
          <a:p>
            <a:r>
              <a:rPr lang="ru-RU" dirty="0" smtClean="0"/>
              <a:t>Анимация ночи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://joyreactor.cc/search/%</a:t>
            </a:r>
            <a:r>
              <a:rPr lang="en-US" dirty="0" smtClean="0">
                <a:hlinkClick r:id="rId7"/>
              </a:rPr>
              <a:t>25D0%25B8%25D0%25B3%25D1%2580%25D1%258B%252C%2B%25D0%25B3%25D0%25B8%25D1%2584%25D0%25BA%25D0%25B8/63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Анимация пирога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://chitaem.info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Анимация ангела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vamotkrytka.ru/photo/1-18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08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0.liveinternet.ru/images/attach/c/7/98/892/98892356_nasekomoe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133" flipV="1">
            <a:off x="5263371" y="330983"/>
            <a:ext cx="3053149" cy="2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850" y="3225070"/>
            <a:ext cx="7755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для детей 4-5 лет ко дню матери</a:t>
            </a:r>
            <a:br>
              <a:rPr lang="ru-RU" dirty="0" smtClean="0"/>
            </a:b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5850"/>
          </a:xfrm>
        </p:spPr>
        <p:txBody>
          <a:bodyPr/>
          <a:lstStyle/>
          <a:p>
            <a:r>
              <a:rPr lang="ru-RU" dirty="0" smtClean="0"/>
              <a:t>Развитие свободного общения со взрослым;</a:t>
            </a:r>
          </a:p>
          <a:p>
            <a:r>
              <a:rPr lang="ru-RU" dirty="0" smtClean="0"/>
              <a:t>Воспитывать интерес и любовь к чтению;</a:t>
            </a:r>
          </a:p>
          <a:p>
            <a:r>
              <a:rPr lang="ru-RU" dirty="0" smtClean="0"/>
              <a:t>Формировать умение оценивать поступки</a:t>
            </a:r>
            <a:endParaRPr lang="ru-RU" dirty="0"/>
          </a:p>
          <a:p>
            <a:r>
              <a:rPr lang="ru-RU" dirty="0" smtClean="0"/>
              <a:t> свои и других людей;</a:t>
            </a:r>
          </a:p>
          <a:p>
            <a:r>
              <a:rPr lang="ru-RU" dirty="0" smtClean="0"/>
              <a:t>Воспитывать внимательное отношение к родителям , близким людям;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8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799" cy="5444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В </a:t>
            </a:r>
            <a:r>
              <a:rPr lang="ru-RU" dirty="0"/>
              <a:t>маленькой избушке,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На </a:t>
            </a:r>
            <a:r>
              <a:rPr lang="ru-RU" dirty="0"/>
              <a:t>лесной опушке,</a:t>
            </a:r>
            <a:br>
              <a:rPr lang="ru-RU" dirty="0"/>
            </a:br>
            <a:r>
              <a:rPr lang="ru-RU" dirty="0" smtClean="0"/>
              <a:t>                                   Что </a:t>
            </a:r>
            <a:r>
              <a:rPr lang="ru-RU" dirty="0"/>
              <a:t>стоит далёко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За </a:t>
            </a:r>
            <a:r>
              <a:rPr lang="ru-RU" dirty="0"/>
              <a:t>кривой речушкой,</a:t>
            </a:r>
            <a:br>
              <a:rPr lang="ru-RU" dirty="0"/>
            </a:br>
            <a:r>
              <a:rPr lang="ru-RU" dirty="0" smtClean="0"/>
              <a:t>             Жила-была </a:t>
            </a:r>
            <a:r>
              <a:rPr lang="ru-RU" dirty="0"/>
              <a:t>зайчиха,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А </a:t>
            </a:r>
            <a:r>
              <a:rPr lang="ru-RU" dirty="0"/>
              <a:t>с нею два ребенка,</a:t>
            </a:r>
            <a:br>
              <a:rPr lang="ru-RU" dirty="0"/>
            </a:br>
            <a:r>
              <a:rPr lang="ru-RU" dirty="0" smtClean="0"/>
              <a:t>       Два </a:t>
            </a:r>
            <a:r>
              <a:rPr lang="ru-RU" dirty="0"/>
              <a:t>серых непослушных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Маленьких зайчонка</a:t>
            </a:r>
            <a:endParaRPr lang="en-US" dirty="0"/>
          </a:p>
        </p:txBody>
      </p:sp>
      <p:pic>
        <p:nvPicPr>
          <p:cNvPr id="1026" name="Picture 2" descr="http://dsad103rzd.ru/images/thum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207360"/>
            <a:ext cx="3267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19.privet.ru/lr/0b18e2f096c9e5546828dcc88e521b2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89" y="374900"/>
            <a:ext cx="2948151" cy="23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527604"/>
            <a:ext cx="7830559" cy="604578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Любили </a:t>
            </a:r>
            <a:r>
              <a:rPr lang="ru-RU" dirty="0"/>
              <a:t>они прыгать,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Играть и баловаться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smtClean="0"/>
              <a:t>        И </a:t>
            </a:r>
            <a:r>
              <a:rPr lang="ru-RU" dirty="0"/>
              <a:t>пирожков покушать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И </a:t>
            </a:r>
            <a:r>
              <a:rPr lang="ru-RU" dirty="0"/>
              <a:t>в </a:t>
            </a:r>
            <a:r>
              <a:rPr lang="ru-RU" dirty="0" smtClean="0"/>
              <a:t>речке искупаться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  Зайчиха </a:t>
            </a:r>
            <a:r>
              <a:rPr lang="ru-RU" dirty="0"/>
              <a:t>их любила,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Прощала </a:t>
            </a:r>
            <a:r>
              <a:rPr lang="ru-RU" dirty="0"/>
              <a:t>все на свете,</a:t>
            </a:r>
            <a:br>
              <a:rPr lang="ru-RU" dirty="0"/>
            </a:br>
            <a:r>
              <a:rPr lang="ru-RU" dirty="0" smtClean="0"/>
              <a:t>                 Ведь </a:t>
            </a:r>
            <a:r>
              <a:rPr lang="ru-RU" dirty="0"/>
              <a:t>что не говорите,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А </a:t>
            </a:r>
            <a:r>
              <a:rPr lang="ru-RU" dirty="0"/>
              <a:t>все ж родные дети!</a:t>
            </a:r>
            <a:br>
              <a:rPr lang="ru-RU" dirty="0"/>
            </a:br>
            <a:endParaRPr lang="en-US" dirty="0"/>
          </a:p>
        </p:txBody>
      </p:sp>
      <p:pic>
        <p:nvPicPr>
          <p:cNvPr id="9220" name="Picture 4" descr="http://static.diary.ru/userdir/1/8/7/2/1872910/65569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46" y="2665475"/>
            <a:ext cx="3197655" cy="31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.diary.ru/userdir/1/8/7/2/1872910/65569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7265" y="3646594"/>
            <a:ext cx="2926793" cy="29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023893"/>
            <a:ext cx="8543245" cy="5001091"/>
          </a:xfrm>
        </p:spPr>
        <p:txBody>
          <a:bodyPr>
            <a:normAutofit/>
          </a:bodyPr>
          <a:lstStyle/>
          <a:p>
            <a:r>
              <a:rPr lang="ru-RU" sz="3200" dirty="0"/>
              <a:t>Но вот однажды зайки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лесочке заигрались,</a:t>
            </a:r>
            <a:br>
              <a:rPr lang="ru-RU" sz="3200" dirty="0"/>
            </a:br>
            <a:r>
              <a:rPr lang="ru-RU" sz="3200" dirty="0"/>
              <a:t>И после очень поздно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А </a:t>
            </a:r>
            <a:r>
              <a:rPr lang="ru-RU" sz="3200" dirty="0"/>
              <a:t>избушку возвращались.</a:t>
            </a:r>
            <a:br>
              <a:rPr lang="ru-RU" sz="3200" dirty="0"/>
            </a:br>
            <a:r>
              <a:rPr lang="ru-RU" sz="3200" dirty="0"/>
              <a:t>Зайчиха их ругала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«</a:t>
            </a:r>
            <a:r>
              <a:rPr lang="ru-RU" sz="3200" dirty="0"/>
              <a:t>Ну что же вы за дети!</a:t>
            </a:r>
            <a:br>
              <a:rPr lang="ru-RU" sz="3200" dirty="0"/>
            </a:br>
            <a:r>
              <a:rPr lang="ru-RU" sz="3200" dirty="0" smtClean="0"/>
              <a:t>          И </a:t>
            </a:r>
            <a:r>
              <a:rPr lang="ru-RU" sz="3200" dirty="0"/>
              <a:t>почему так поздно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Пришли </a:t>
            </a:r>
            <a:r>
              <a:rPr lang="ru-RU" sz="3200" dirty="0"/>
              <a:t>домой, ответьте!»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11266" name="Picture 2" descr="http://dl2.glitter-graphics.net/pub/2765/2765352n90si4svx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382736"/>
            <a:ext cx="4733854" cy="23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6" y="222195"/>
            <a:ext cx="8695948" cy="633039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«</a:t>
            </a:r>
            <a:r>
              <a:rPr lang="ru-RU" dirty="0"/>
              <a:t>Зачем ты нас ругала,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Обидела зайчат,</a:t>
            </a:r>
            <a:br>
              <a:rPr lang="ru-RU" dirty="0" smtClean="0"/>
            </a:br>
            <a:r>
              <a:rPr lang="ru-RU" dirty="0" smtClean="0"/>
              <a:t>                   Теперь </a:t>
            </a:r>
            <a:r>
              <a:rPr lang="ru-RU" dirty="0"/>
              <a:t>тебя не любим,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Ты </a:t>
            </a:r>
            <a:r>
              <a:rPr lang="ru-RU" dirty="0"/>
              <a:t>нам теперь не мать!»</a:t>
            </a:r>
            <a:br>
              <a:rPr lang="ru-RU" dirty="0"/>
            </a:br>
            <a:r>
              <a:rPr lang="ru-RU" dirty="0" smtClean="0"/>
              <a:t>            Ну </a:t>
            </a:r>
            <a:r>
              <a:rPr lang="ru-RU" dirty="0"/>
              <a:t>как такое </a:t>
            </a:r>
            <a:r>
              <a:rPr lang="ru-RU" dirty="0" smtClean="0"/>
              <a:t>вытерпеть,</a:t>
            </a:r>
            <a:br>
              <a:rPr lang="ru-RU" dirty="0" smtClean="0"/>
            </a:br>
            <a:r>
              <a:rPr lang="ru-RU" dirty="0" smtClean="0"/>
              <a:t>      Как </a:t>
            </a:r>
            <a:r>
              <a:rPr lang="ru-RU" dirty="0"/>
              <a:t>удержать слезу?</a:t>
            </a:r>
            <a:br>
              <a:rPr lang="ru-RU" dirty="0"/>
            </a:br>
            <a:r>
              <a:rPr lang="ru-RU" dirty="0"/>
              <a:t>Зайчиха- мать сказала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  «</a:t>
            </a:r>
            <a:r>
              <a:rPr lang="ru-RU" dirty="0"/>
              <a:t>Ну что же, я уйду!»</a:t>
            </a:r>
            <a:br>
              <a:rPr lang="ru-RU" dirty="0"/>
            </a:br>
            <a:endParaRPr lang="en-US" dirty="0"/>
          </a:p>
        </p:txBody>
      </p:sp>
      <p:pic>
        <p:nvPicPr>
          <p:cNvPr id="7170" name="Picture 2" descr="http://stat18.privet.ru/lr/0a2dd4339354b711fca62c8dbee468e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38" y="3123590"/>
            <a:ext cx="4540107" cy="34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374900"/>
            <a:ext cx="8431432" cy="519197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Идет по лесу, плачет,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и </a:t>
            </a:r>
            <a:r>
              <a:rPr lang="ru-RU" dirty="0"/>
              <a:t>горя не унять –</a:t>
            </a:r>
            <a:br>
              <a:rPr lang="ru-RU" dirty="0"/>
            </a:br>
            <a:r>
              <a:rPr lang="ru-RU" dirty="0" smtClean="0"/>
              <a:t>                     Ей </a:t>
            </a:r>
            <a:r>
              <a:rPr lang="ru-RU" dirty="0"/>
              <a:t>сыновья сказали,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она </a:t>
            </a:r>
            <a:r>
              <a:rPr lang="ru-RU" dirty="0"/>
              <a:t>для них не мать!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вдруг, неподалеку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раздался </a:t>
            </a:r>
            <a:r>
              <a:rPr lang="ru-RU" dirty="0"/>
              <a:t>чей-то плач,</a:t>
            </a:r>
            <a:br>
              <a:rPr lang="ru-RU" dirty="0"/>
            </a:br>
            <a:r>
              <a:rPr lang="ru-RU" dirty="0" smtClean="0"/>
              <a:t>           Зайчиха</a:t>
            </a:r>
            <a:r>
              <a:rPr lang="ru-RU" dirty="0"/>
              <a:t>, прижав уши,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туда </a:t>
            </a:r>
            <a:r>
              <a:rPr lang="ru-RU" dirty="0"/>
              <a:t>помчалась вскачь.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en-US" dirty="0"/>
          </a:p>
        </p:txBody>
      </p:sp>
      <p:pic>
        <p:nvPicPr>
          <p:cNvPr id="8194" name="Picture 2" descr="http://i27.beon.ru/84/63/786384/82/23113882/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72" y="2512770"/>
            <a:ext cx="2896820" cy="386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6506" y="374900"/>
            <a:ext cx="7586117" cy="565008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Под </a:t>
            </a:r>
            <a:r>
              <a:rPr lang="ru-RU" dirty="0"/>
              <a:t>елью увидала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Два </a:t>
            </a:r>
            <a:r>
              <a:rPr lang="ru-RU" dirty="0"/>
              <a:t>маленьких ребенка,</a:t>
            </a:r>
            <a:br>
              <a:rPr lang="ru-RU" dirty="0"/>
            </a:br>
            <a:r>
              <a:rPr lang="ru-RU" dirty="0" smtClean="0"/>
              <a:t>            Там </a:t>
            </a:r>
            <a:r>
              <a:rPr lang="ru-RU" dirty="0"/>
              <a:t>плакали, обнявшись,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Два жёлтеньких утенка.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«</a:t>
            </a:r>
            <a:r>
              <a:rPr lang="ru-RU" dirty="0"/>
              <a:t>Ну где же наша мама,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Ну </a:t>
            </a:r>
            <a:r>
              <a:rPr lang="ru-RU" dirty="0"/>
              <a:t>где нам ее взять,</a:t>
            </a:r>
            <a:br>
              <a:rPr lang="ru-RU" dirty="0"/>
            </a:br>
            <a:r>
              <a:rPr lang="ru-RU" dirty="0" smtClean="0"/>
              <a:t>             Чтоб </a:t>
            </a:r>
            <a:r>
              <a:rPr lang="ru-RU" dirty="0"/>
              <a:t>нас она согрела,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Чтобы </a:t>
            </a:r>
            <a:r>
              <a:rPr lang="ru-RU" dirty="0"/>
              <a:t>смогла обнять».</a:t>
            </a:r>
            <a:br>
              <a:rPr lang="ru-RU" dirty="0"/>
            </a:br>
            <a:r>
              <a:rPr lang="ru-RU" dirty="0" smtClean="0"/>
              <a:t>    «    Пусть </a:t>
            </a:r>
            <a:r>
              <a:rPr lang="ru-RU" dirty="0"/>
              <a:t>даже </a:t>
            </a:r>
            <a:r>
              <a:rPr lang="ru-RU" dirty="0" smtClean="0"/>
              <a:t>не мама утка, </a:t>
            </a:r>
            <a:br>
              <a:rPr lang="ru-RU" dirty="0" smtClean="0"/>
            </a:br>
            <a:r>
              <a:rPr lang="ru-RU" dirty="0" smtClean="0"/>
              <a:t>             Пускай </a:t>
            </a:r>
            <a:r>
              <a:rPr lang="ru-RU" dirty="0"/>
              <a:t>другой зверек,</a:t>
            </a:r>
          </a:p>
        </p:txBody>
      </p:sp>
      <p:pic>
        <p:nvPicPr>
          <p:cNvPr id="6146" name="Picture 2" descr="http://gpoltava.com/assets/news/e7c1feefaba2b2e5292b8b3298b2ef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6297"/>
          <a:stretch/>
        </p:blipFill>
        <p:spPr bwMode="auto">
          <a:xfrm>
            <a:off x="6847162" y="2207360"/>
            <a:ext cx="2318657" cy="26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poltava.com/assets/news/e7c1feefaba2b2e5292b8b3298b2ef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6297"/>
          <a:stretch/>
        </p:blipFill>
        <p:spPr bwMode="auto">
          <a:xfrm flipH="1">
            <a:off x="5091" y="4039820"/>
            <a:ext cx="2182832" cy="24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C 0.06892 -1.85185E-6 0.125 0.05602 0.125 0.125 C 0.125 0.19398 0.06892 0.25 2.5E-6 0.25 C -0.06893 0.25 -0.125 0.19398 -0.125 0.125 C -0.125 0.05602 -0.06893 -1.85185E-6 2.5E-6 -1.85185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6783 C 0.07413 -0.06783 0.13021 -0.01181 0.13021 0.05717 C 0.13021 0.12615 0.07413 0.18217 0.00521 0.18217 C -0.06371 0.18217 -0.11979 0.12615 -0.11979 0.05717 C -0.11979 -0.01181 -0.06371 -0.06783 0.00521 -0.06783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543245" cy="610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Пусть даже и зайчиха, </a:t>
            </a:r>
            <a:r>
              <a:rPr lang="ru-RU" dirty="0" smtClean="0"/>
              <a:t> без </a:t>
            </a:r>
            <a:r>
              <a:rPr lang="ru-RU" dirty="0"/>
              <a:t>мамы нелегко».</a:t>
            </a:r>
            <a:br>
              <a:rPr lang="ru-RU" dirty="0"/>
            </a:br>
            <a:r>
              <a:rPr lang="ru-RU" dirty="0" smtClean="0"/>
              <a:t>      Зайчиха </a:t>
            </a:r>
            <a:r>
              <a:rPr lang="ru-RU" dirty="0"/>
              <a:t>пожалела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Двух маленьких утят,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тут же поспешила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Скорее </a:t>
            </a:r>
            <a:r>
              <a:rPr lang="ru-RU" dirty="0"/>
              <a:t>их обнять.</a:t>
            </a:r>
            <a:br>
              <a:rPr lang="ru-RU" dirty="0"/>
            </a:br>
            <a:r>
              <a:rPr lang="ru-RU" dirty="0" smtClean="0"/>
              <a:t>        И </a:t>
            </a:r>
            <a:r>
              <a:rPr lang="ru-RU" dirty="0"/>
              <a:t>стали жить все вместе,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Утята и </a:t>
            </a:r>
            <a:r>
              <a:rPr lang="ru-RU" dirty="0"/>
              <a:t>зайчиха,</a:t>
            </a:r>
            <a:br>
              <a:rPr lang="ru-RU" dirty="0"/>
            </a:br>
            <a:r>
              <a:rPr lang="ru-RU" dirty="0" smtClean="0"/>
              <a:t>              В </a:t>
            </a:r>
            <a:r>
              <a:rPr lang="ru-RU" dirty="0"/>
              <a:t>избушке на опушке,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Без </a:t>
            </a:r>
            <a:r>
              <a:rPr lang="ru-RU" dirty="0"/>
              <a:t>горя и без лиха.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://static.diary.ru/userdir/1/8/7/2/1872910/655692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269969"/>
            <a:ext cx="3775255" cy="37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180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Сказка про мамочку</vt:lpstr>
      <vt:lpstr>Сказка для детей 4-5 лет ко дню матери Цель:</vt:lpstr>
      <vt:lpstr>                                    В маленькой избушке,                                                    На лесной опушке,                                    Что стоит далёко                                                 За кривой речушкой,              Жила-была зайчиха,                             А с нею два ребенка,        Два серых непослушных                        Маленьких зайчонка</vt:lpstr>
      <vt:lpstr>             Любили они прыгать,                             Играть и баловаться,         И пирожков покушать,                       И в речке искупаться.   Зайчиха их любила,             Прощала все на свете,                  Ведь что не говорите,                       А все ж родные дети! </vt:lpstr>
      <vt:lpstr>Но вот однажды зайки  А лесочке заигрались, И после очень поздно                         А избушку возвращались. Зайчиха их ругала                              «Ну что же вы за дети!           И почему так поздно                                   Пришли домой, ответьте!» </vt:lpstr>
      <vt:lpstr>                            «Зачем ты нас ругала,                          Обидела зайчат,                    Теперь тебя не любим,                   Ты нам теперь не мать!»             Ну как такое вытерпеть,       Как удержать слезу? Зайчиха- мать сказала:     «Ну что же, я уйду!» </vt:lpstr>
      <vt:lpstr> Идет по лесу, плачет,              и горя не унять –                      Ей сыновья сказали,                                     она для них не мать!  И вдруг, неподалеку,        раздался чей-то плач,            Зайчиха, прижав уши,                 туда помчалась вскачь.   </vt:lpstr>
      <vt:lpstr>                        Под елью увидала –                     Два маленьких ребенка,             Там плакали, обнявшись,         Два жёлтеньких утенка.      «Ну где же наша мама,                  Ну где нам ее взять,              Чтоб нас она согрела,             Чтобы смогла обнять».     «    Пусть даже не мама утка,               Пускай другой зверек,</vt:lpstr>
      <vt:lpstr>Пусть даже и зайчиха,  без мамы нелегко».       Зайчиха пожалела               Двух маленьких утят, И тут же поспешила       Скорее их обнять.         И стали жить все вместе,             Утята и зайчиха,               В избушке на опушке,                    Без горя и без лиха. </vt:lpstr>
      <vt:lpstr>                                      А как же наши зайки?                                Два маленьких ребенка,                         Два серых непослушных                       Маленьких зайчонка?     Вскоре они поняли,             Как без мамы жить.                  Тяжело им стало,                         И как тут не тужить. </vt:lpstr>
      <vt:lpstr>                                  И в путь они отправились,                             Родную мать искать,  О том, как ее любят, хотели рассказать.        Шли они по лесу,                     И мамочку искали, И вдруг утятин домик     Средь елей увидали.         Увидели, что мама            Печет пирог утятам, </vt:lpstr>
      <vt:lpstr>                                      И моет им мордашки,                                   И вытирает лапы.                       В дверь зайки постучались,            И ушки опустив, Слезами умываясь,      Просили их простить.       «Тебя мы любим, мама!            Ты к нам скорей вернись! Пожалуйста, прости нас,        На заек не сердись!»</vt:lpstr>
      <vt:lpstr>Простила мать сыночков,      И как тут не простить?          Любая мама будет                Свое дитя любить. Но и утят не бросила,       Взяла в свою избушку,           В ту, что стоит далеко,                 За кривой речушкой.  </vt:lpstr>
      <vt:lpstr>                        Живут они все вместе,                  Живут и не скучают,              Всегда во всем друг другу          С улыбкой помогают,   И маму свою любят,  Ее не обижают,   Ведь как без мамы трудно,      Они теперь уж знают.</vt:lpstr>
      <vt:lpstr>Мораль сей сказки каждому понятна,       Ее не нужно долго объяснять,           Без мамы в этой жизни не приятно,               И маму детям лучше не терять.  </vt:lpstr>
      <vt:lpstr>Желаем мы здоровья  Нашим добрым мамам, Успехов, сил,  И долгих-долгих лет, Пусть радость наполняет Жизнь с годами, И пусть живут они  Без горя и без бед. </vt:lpstr>
      <vt:lpstr>Список электронных источников: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123</cp:lastModifiedBy>
  <cp:revision>40</cp:revision>
  <dcterms:created xsi:type="dcterms:W3CDTF">2013-08-21T19:17:07Z</dcterms:created>
  <dcterms:modified xsi:type="dcterms:W3CDTF">2015-12-05T17:30:08Z</dcterms:modified>
</cp:coreProperties>
</file>