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2176-5B34-4451-8079-38CC8B90716B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2AE6-360B-474F-BB51-022AC6DF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для оформления лагерь\рамочки для оформления всего\iхждлорим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11\Desktop\Новая папка\jivotniea-36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8"/>
            <a:ext cx="5176544" cy="397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1\AppData\Local\Temp\Rar$DI00.567\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3001"/>
            <a:ext cx="6858002" cy="914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111\Desktop\для оформления лагерь\сборник анимашек\dancing_mushrooms_lc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861048"/>
            <a:ext cx="2880320" cy="20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11\Desktop\для оформления лагерь\сборник анимашек\12049486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80728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11\Desktop\для оформления лагерь\сборник анимашек\Mm3p08566E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134076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11\Desktop\для оформления лагерь\сборник анимашек\14899111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624" y="3789040"/>
            <a:ext cx="3240360" cy="215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0.09191  0.25 0.16651  L 0.25 0.33302  E" pathEditMode="relative" ptsTypes="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11\Desktop\Новая папка\Forest-Clipart-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111\Desktop\Новая папка\7620.pn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645251"/>
            <a:ext cx="5256584" cy="458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11\Desktop\Новая папка\i (1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111\Desktop\Новая папка\43111230.f.500.500.0.jpg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764704"/>
            <a:ext cx="5844202" cy="4444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11\Desktop\Новая папка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111\Desktop\Новая папка\00be957607e5e6256a3a4a9a58ca0f4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6672"/>
            <a:ext cx="23762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11\Desktop\Новая папка\290095.jpe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429000"/>
            <a:ext cx="37444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111\Desktop\Новая папка\1339216901_vse-s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476672"/>
            <a:ext cx="360040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11\Desktop\Новая папка\136903696243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3717032"/>
            <a:ext cx="3816424" cy="272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Новая папка\88691957.jp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Новая папка\Ex98j9A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11\Desktop\Новая папка\50605995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111\Desktop\Новая папка\img2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664"/>
            <a:ext cx="272415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\Desktop\Новая папка\i (1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111\Desktop\Новая папка\Maymunlar-8811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412776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1\Desktop\Новая папка\5060599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111\Desktop\Новая папка\83466440_4068618_c85837070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854"/>
            <a:ext cx="3816424" cy="253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1\AppData\Local\Temp\Rar$DI00.567\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3001"/>
            <a:ext cx="6858002" cy="914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111\AppData\Local\Temp\Rar$DI00.887\turkey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764704"/>
            <a:ext cx="2457450" cy="273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11\AppData\Local\Temp\Rar$DI16.639\sheep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3645024"/>
            <a:ext cx="2581275" cy="20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11\AppData\Local\Temp\Rar$DI04.569\puppy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764704"/>
            <a:ext cx="2079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11\AppData\Local\Temp\Rar$DI01.486\6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3789040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11\AppData\Local\Temp\Rar$DI00.567\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3001"/>
            <a:ext cx="6858002" cy="914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3429000"/>
            <a:ext cx="1728192" cy="237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052736"/>
            <a:ext cx="319254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3284984"/>
            <a:ext cx="280443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:\флеш Иришка\предметы\post-56918-12528177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2" y="69269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:\Users\111\AppData\Local\Temp\Rar$DI00.567\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42999" y="-1143001"/>
            <a:ext cx="6858002" cy="914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C:\Users\111\Desktop\для оформления лагерь\сборник анимашек\346655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764704"/>
            <a:ext cx="2532922" cy="2952328"/>
          </a:xfrm>
          <a:prstGeom prst="rect">
            <a:avLst/>
          </a:prstGeom>
          <a:noFill/>
        </p:spPr>
      </p:pic>
      <p:pic>
        <p:nvPicPr>
          <p:cNvPr id="21" name="Picture 5" descr="C:\Users\111\Desktop\для оформления лагерь\сборник анимашек\1206868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764704"/>
            <a:ext cx="2160240" cy="2999904"/>
          </a:xfrm>
          <a:prstGeom prst="rect">
            <a:avLst/>
          </a:prstGeom>
          <a:noFill/>
        </p:spPr>
      </p:pic>
      <p:pic>
        <p:nvPicPr>
          <p:cNvPr id="22" name="Picture 6" descr="C:\Users\111\Desktop\для оформления лагерь\сборник анимашек\1047485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3284984"/>
            <a:ext cx="2170512" cy="2762652"/>
          </a:xfrm>
          <a:prstGeom prst="rect">
            <a:avLst/>
          </a:prstGeom>
          <a:noFill/>
        </p:spPr>
      </p:pic>
      <p:pic>
        <p:nvPicPr>
          <p:cNvPr id="23" name="Рисунок 22" descr="C:\Users\111\Desktop\для оформления лагерь\сборник анимашек\10638776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4005064"/>
            <a:ext cx="18002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16651  C 0 0.24111  0.069 0.33302  0.125 0.33302  L 0.25 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12</cp:revision>
  <dcterms:created xsi:type="dcterms:W3CDTF">2015-11-17T15:09:44Z</dcterms:created>
  <dcterms:modified xsi:type="dcterms:W3CDTF">2015-11-25T14:50:07Z</dcterms:modified>
</cp:coreProperties>
</file>